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9" r:id="rId2"/>
    <p:sldId id="288" r:id="rId3"/>
    <p:sldId id="259" r:id="rId4"/>
    <p:sldId id="261" r:id="rId5"/>
    <p:sldId id="256" r:id="rId6"/>
    <p:sldId id="257" r:id="rId7"/>
    <p:sldId id="25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79" r:id="rId24"/>
    <p:sldId id="277" r:id="rId25"/>
    <p:sldId id="280" r:id="rId26"/>
    <p:sldId id="281" r:id="rId27"/>
    <p:sldId id="282" r:id="rId28"/>
    <p:sldId id="283" r:id="rId29"/>
    <p:sldId id="275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E51"/>
    <a:srgbClr val="45B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76C63-8EB6-4F98-AF9A-6C23C19F059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524870-CDEB-4983-AC34-682FBF37BE3B}">
      <dgm:prSet phldrT="[Text]"/>
      <dgm:spPr/>
      <dgm:t>
        <a:bodyPr/>
        <a:lstStyle/>
        <a:p>
          <a:r>
            <a:rPr lang="en-US" dirty="0"/>
            <a:t>One-time Download Arduino Builder</a:t>
          </a:r>
          <a:endParaRPr lang="en-IN" dirty="0"/>
        </a:p>
      </dgm:t>
    </dgm:pt>
    <dgm:pt modelId="{0C1393F9-913D-49E5-8070-A00DEC049CDB}" type="parTrans" cxnId="{89AA99C0-2919-4A4E-BDE5-EFB8EFF60428}">
      <dgm:prSet/>
      <dgm:spPr/>
      <dgm:t>
        <a:bodyPr/>
        <a:lstStyle/>
        <a:p>
          <a:endParaRPr lang="en-IN"/>
        </a:p>
      </dgm:t>
    </dgm:pt>
    <dgm:pt modelId="{9B23D8A1-4D63-4415-BC7A-C8556A406F8E}" type="sibTrans" cxnId="{89AA99C0-2919-4A4E-BDE5-EFB8EFF60428}">
      <dgm:prSet/>
      <dgm:spPr>
        <a:solidFill>
          <a:srgbClr val="00B0F0"/>
        </a:solidFill>
      </dgm:spPr>
      <dgm:t>
        <a:bodyPr/>
        <a:lstStyle/>
        <a:p>
          <a:endParaRPr lang="en-IN"/>
        </a:p>
      </dgm:t>
    </dgm:pt>
    <dgm:pt modelId="{7E212B3C-0050-4767-98DD-C82B988EE39C}">
      <dgm:prSet phldrT="[Text]"/>
      <dgm:spPr/>
      <dgm:t>
        <a:bodyPr/>
        <a:lstStyle/>
        <a:p>
          <a:r>
            <a:rPr lang="en-US" dirty="0"/>
            <a:t>One-time Install Arduino Builder</a:t>
          </a:r>
          <a:endParaRPr lang="en-IN" dirty="0"/>
        </a:p>
      </dgm:t>
    </dgm:pt>
    <dgm:pt modelId="{E50F73C1-91E9-4C97-8704-A5BC02FCE2DF}" type="parTrans" cxnId="{E4B23A12-CAAE-44F5-9254-E392ACD68350}">
      <dgm:prSet/>
      <dgm:spPr/>
      <dgm:t>
        <a:bodyPr/>
        <a:lstStyle/>
        <a:p>
          <a:endParaRPr lang="en-IN"/>
        </a:p>
      </dgm:t>
    </dgm:pt>
    <dgm:pt modelId="{553D46FD-7F13-4039-9126-94856C67D40E}" type="sibTrans" cxnId="{E4B23A12-CAAE-44F5-9254-E392ACD68350}">
      <dgm:prSet/>
      <dgm:spPr/>
      <dgm:t>
        <a:bodyPr/>
        <a:lstStyle/>
        <a:p>
          <a:endParaRPr lang="en-IN"/>
        </a:p>
      </dgm:t>
    </dgm:pt>
    <dgm:pt modelId="{67655A1C-AB57-4198-AD06-96C824D022FB}" type="pres">
      <dgm:prSet presAssocID="{44D76C63-8EB6-4F98-AF9A-6C23C19F059E}" presName="Name0" presStyleCnt="0">
        <dgm:presLayoutVars>
          <dgm:dir/>
          <dgm:resizeHandles val="exact"/>
        </dgm:presLayoutVars>
      </dgm:prSet>
      <dgm:spPr/>
    </dgm:pt>
    <dgm:pt modelId="{241CAD8C-D517-4DA7-84AB-01784D479648}" type="pres">
      <dgm:prSet presAssocID="{39524870-CDEB-4983-AC34-682FBF37BE3B}" presName="node" presStyleLbl="node1" presStyleIdx="0" presStyleCnt="2" custScaleY="163443">
        <dgm:presLayoutVars>
          <dgm:bulletEnabled val="1"/>
        </dgm:presLayoutVars>
      </dgm:prSet>
      <dgm:spPr/>
    </dgm:pt>
    <dgm:pt modelId="{FA79DAC3-11FA-4E9C-AC8E-44A9A4A47A50}" type="pres">
      <dgm:prSet presAssocID="{9B23D8A1-4D63-4415-BC7A-C8556A406F8E}" presName="sibTrans" presStyleLbl="sibTrans2D1" presStyleIdx="0" presStyleCnt="1" custScaleX="122980"/>
      <dgm:spPr/>
    </dgm:pt>
    <dgm:pt modelId="{7AA71602-13BD-45E0-A17A-7161139D314C}" type="pres">
      <dgm:prSet presAssocID="{9B23D8A1-4D63-4415-BC7A-C8556A406F8E}" presName="connectorText" presStyleLbl="sibTrans2D1" presStyleIdx="0" presStyleCnt="1"/>
      <dgm:spPr/>
    </dgm:pt>
    <dgm:pt modelId="{3936831C-ECB9-4F0C-9C07-D09DE3A038CF}" type="pres">
      <dgm:prSet presAssocID="{7E212B3C-0050-4767-98DD-C82B988EE39C}" presName="node" presStyleLbl="node1" presStyleIdx="1" presStyleCnt="2" custScaleY="163443">
        <dgm:presLayoutVars>
          <dgm:bulletEnabled val="1"/>
        </dgm:presLayoutVars>
      </dgm:prSet>
      <dgm:spPr/>
    </dgm:pt>
  </dgm:ptLst>
  <dgm:cxnLst>
    <dgm:cxn modelId="{E4B23A12-CAAE-44F5-9254-E392ACD68350}" srcId="{44D76C63-8EB6-4F98-AF9A-6C23C19F059E}" destId="{7E212B3C-0050-4767-98DD-C82B988EE39C}" srcOrd="1" destOrd="0" parTransId="{E50F73C1-91E9-4C97-8704-A5BC02FCE2DF}" sibTransId="{553D46FD-7F13-4039-9126-94856C67D40E}"/>
    <dgm:cxn modelId="{2384C820-A6B4-4A7D-AE42-AD70BC6E9E19}" type="presOf" srcId="{9B23D8A1-4D63-4415-BC7A-C8556A406F8E}" destId="{7AA71602-13BD-45E0-A17A-7161139D314C}" srcOrd="1" destOrd="0" presId="urn:microsoft.com/office/officeart/2005/8/layout/process1"/>
    <dgm:cxn modelId="{B9A4AB28-8503-4973-A622-FB2022BBFC46}" type="presOf" srcId="{7E212B3C-0050-4767-98DD-C82B988EE39C}" destId="{3936831C-ECB9-4F0C-9C07-D09DE3A038CF}" srcOrd="0" destOrd="0" presId="urn:microsoft.com/office/officeart/2005/8/layout/process1"/>
    <dgm:cxn modelId="{293A977D-8DE5-49AA-B301-1E378198ED56}" type="presOf" srcId="{9B23D8A1-4D63-4415-BC7A-C8556A406F8E}" destId="{FA79DAC3-11FA-4E9C-AC8E-44A9A4A47A50}" srcOrd="0" destOrd="0" presId="urn:microsoft.com/office/officeart/2005/8/layout/process1"/>
    <dgm:cxn modelId="{A229719A-9B0E-4755-A0FB-55124E12D1FE}" type="presOf" srcId="{44D76C63-8EB6-4F98-AF9A-6C23C19F059E}" destId="{67655A1C-AB57-4198-AD06-96C824D022FB}" srcOrd="0" destOrd="0" presId="urn:microsoft.com/office/officeart/2005/8/layout/process1"/>
    <dgm:cxn modelId="{9CBAAA9E-AE51-464D-A189-DC1CB4E19B1F}" type="presOf" srcId="{39524870-CDEB-4983-AC34-682FBF37BE3B}" destId="{241CAD8C-D517-4DA7-84AB-01784D479648}" srcOrd="0" destOrd="0" presId="urn:microsoft.com/office/officeart/2005/8/layout/process1"/>
    <dgm:cxn modelId="{89AA99C0-2919-4A4E-BDE5-EFB8EFF60428}" srcId="{44D76C63-8EB6-4F98-AF9A-6C23C19F059E}" destId="{39524870-CDEB-4983-AC34-682FBF37BE3B}" srcOrd="0" destOrd="0" parTransId="{0C1393F9-913D-49E5-8070-A00DEC049CDB}" sibTransId="{9B23D8A1-4D63-4415-BC7A-C8556A406F8E}"/>
    <dgm:cxn modelId="{031AA5F8-A7BF-449F-A4E2-A85266D55170}" type="presParOf" srcId="{67655A1C-AB57-4198-AD06-96C824D022FB}" destId="{241CAD8C-D517-4DA7-84AB-01784D479648}" srcOrd="0" destOrd="0" presId="urn:microsoft.com/office/officeart/2005/8/layout/process1"/>
    <dgm:cxn modelId="{5BF2534C-7963-4665-A640-DFACF2CF412C}" type="presParOf" srcId="{67655A1C-AB57-4198-AD06-96C824D022FB}" destId="{FA79DAC3-11FA-4E9C-AC8E-44A9A4A47A50}" srcOrd="1" destOrd="0" presId="urn:microsoft.com/office/officeart/2005/8/layout/process1"/>
    <dgm:cxn modelId="{730A6DC5-180B-4E93-B64B-EF88191925EC}" type="presParOf" srcId="{FA79DAC3-11FA-4E9C-AC8E-44A9A4A47A50}" destId="{7AA71602-13BD-45E0-A17A-7161139D314C}" srcOrd="0" destOrd="0" presId="urn:microsoft.com/office/officeart/2005/8/layout/process1"/>
    <dgm:cxn modelId="{18AF50E2-1A35-4FCF-B539-FC8F5E1B8808}" type="presParOf" srcId="{67655A1C-AB57-4198-AD06-96C824D022FB}" destId="{3936831C-ECB9-4F0C-9C07-D09DE3A038C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A .zip is downloaded to your Downloads folder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85A0440E-4E26-42CA-AE1E-816315A4FAC0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Read and Dismiss the information popup</a:t>
          </a:r>
          <a:endParaRPr lang="en-US" sz="2800" dirty="0"/>
        </a:p>
      </dgm:t>
    </dgm:pt>
    <dgm:pt modelId="{20B9AE15-B043-48B8-B619-18AF13C12478}" type="parTrans" cxnId="{5847BDB9-2C4B-43C9-BF2D-18B9F5C6B1B4}">
      <dgm:prSet/>
      <dgm:spPr/>
      <dgm:t>
        <a:bodyPr/>
        <a:lstStyle/>
        <a:p>
          <a:endParaRPr lang="en-IN"/>
        </a:p>
      </dgm:t>
    </dgm:pt>
    <dgm:pt modelId="{D623DC03-89F8-41E5-8E73-274821B6B619}" type="sibTrans" cxnId="{5847BDB9-2C4B-43C9-BF2D-18B9F5C6B1B4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0C53C79B-5152-480D-B7BC-837A021AEC2C}" type="pres">
      <dgm:prSet presAssocID="{85A0440E-4E26-42CA-AE1E-816315A4FAC0}" presName="boxAndChildren" presStyleCnt="0"/>
      <dgm:spPr/>
    </dgm:pt>
    <dgm:pt modelId="{F11A2285-35C4-4B4A-8FCC-DD38BB60962C}" type="pres">
      <dgm:prSet presAssocID="{85A0440E-4E26-42CA-AE1E-816315A4FAC0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901DF06-D6F6-4CC9-9A90-0F8273D39C51}" type="presOf" srcId="{85A0440E-4E26-42CA-AE1E-816315A4FAC0}" destId="{F11A2285-35C4-4B4A-8FCC-DD38BB60962C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5847BDB9-2C4B-43C9-BF2D-18B9F5C6B1B4}" srcId="{BFFF0A2A-B4FD-4729-94AD-E1620E1DBAEA}" destId="{85A0440E-4E26-42CA-AE1E-816315A4FAC0}" srcOrd="1" destOrd="0" parTransId="{20B9AE15-B043-48B8-B619-18AF13C12478}" sibTransId="{D623DC03-89F8-41E5-8E73-274821B6B619}"/>
    <dgm:cxn modelId="{51E5A438-1C42-4392-B892-9BBAD27ED366}" type="presParOf" srcId="{D3E67187-5416-42C0-9C51-6C57FBF3EF35}" destId="{0C53C79B-5152-480D-B7BC-837A021AEC2C}" srcOrd="0" destOrd="0" presId="urn:microsoft.com/office/officeart/2005/8/layout/process4"/>
    <dgm:cxn modelId="{7E3AB72D-4C8B-4CB7-B853-7EB70E1A541B}" type="presParOf" srcId="{0C53C79B-5152-480D-B7BC-837A021AEC2C}" destId="{F11A2285-35C4-4B4A-8FCC-DD38BB60962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Double click on the downloaded .zip file to open it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B8A799CA-6495-4C3B-BD50-5D313A7B4E0B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Click on the “Extract All” button</a:t>
          </a:r>
          <a:endParaRPr lang="en-US" sz="2800" dirty="0"/>
        </a:p>
      </dgm:t>
    </dgm:pt>
    <dgm:pt modelId="{389C3288-5897-40C2-AEEB-31DFC2CBC079}" type="parTrans" cxnId="{217CC05B-21C7-44F3-AE9A-18B2273790B9}">
      <dgm:prSet/>
      <dgm:spPr/>
      <dgm:t>
        <a:bodyPr/>
        <a:lstStyle/>
        <a:p>
          <a:endParaRPr lang="en-IN"/>
        </a:p>
      </dgm:t>
    </dgm:pt>
    <dgm:pt modelId="{863596E2-7496-4752-B13E-2C6A0CF48ECA}" type="sibTrans" cxnId="{217CC05B-21C7-44F3-AE9A-18B2273790B9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A44A4F02-177B-4504-97C0-8BD9D0485FF8}" type="pres">
      <dgm:prSet presAssocID="{B8A799CA-6495-4C3B-BD50-5D313A7B4E0B}" presName="boxAndChildren" presStyleCnt="0"/>
      <dgm:spPr/>
    </dgm:pt>
    <dgm:pt modelId="{62E3FB06-2A77-42A6-8673-D5B004805048}" type="pres">
      <dgm:prSet presAssocID="{B8A799CA-6495-4C3B-BD50-5D313A7B4E0B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217CC05B-21C7-44F3-AE9A-18B2273790B9}" srcId="{BFFF0A2A-B4FD-4729-94AD-E1620E1DBAEA}" destId="{B8A799CA-6495-4C3B-BD50-5D313A7B4E0B}" srcOrd="1" destOrd="0" parTransId="{389C3288-5897-40C2-AEEB-31DFC2CBC079}" sibTransId="{863596E2-7496-4752-B13E-2C6A0CF48ECA}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C841A7D7-B75A-4BE4-87C9-462F23A385B6}" type="presOf" srcId="{B8A799CA-6495-4C3B-BD50-5D313A7B4E0B}" destId="{62E3FB06-2A77-42A6-8673-D5B004805048}" srcOrd="0" destOrd="0" presId="urn:microsoft.com/office/officeart/2005/8/layout/process4"/>
    <dgm:cxn modelId="{A0FFC4A9-E0A2-4430-BF8F-C874B4DE5184}" type="presParOf" srcId="{D3E67187-5416-42C0-9C51-6C57FBF3EF35}" destId="{A44A4F02-177B-4504-97C0-8BD9D0485FF8}" srcOrd="0" destOrd="0" presId="urn:microsoft.com/office/officeart/2005/8/layout/process4"/>
    <dgm:cxn modelId="{DDF44F99-1AFE-4612-80F5-0C50FB632841}" type="presParOf" srcId="{A44A4F02-177B-4504-97C0-8BD9D0485FF8}" destId="{62E3FB06-2A77-42A6-8673-D5B004805048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A folder with the same name as the release tag will be created</a:t>
          </a:r>
          <a:endParaRPr lang="en-IN" sz="1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14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1400"/>
        </a:p>
      </dgm:t>
    </dgm:pt>
    <dgm:pt modelId="{92162575-F2E5-4D08-A996-C83D3E6797D2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It should show two files within it</a:t>
          </a:r>
        </a:p>
      </dgm:t>
    </dgm:pt>
    <dgm:pt modelId="{56B00FD0-35B6-44E1-B7C7-6C39FE5A0E83}" type="parTrans" cxnId="{D5650BCE-5150-47B6-8995-32305296FC04}">
      <dgm:prSet/>
      <dgm:spPr/>
      <dgm:t>
        <a:bodyPr/>
        <a:lstStyle/>
        <a:p>
          <a:endParaRPr lang="en-IN" sz="1400"/>
        </a:p>
      </dgm:t>
    </dgm:pt>
    <dgm:pt modelId="{7C674431-A75E-4945-845F-8BF7EEED923E}" type="sibTrans" cxnId="{D5650BCE-5150-47B6-8995-32305296FC04}">
      <dgm:prSet/>
      <dgm:spPr/>
      <dgm:t>
        <a:bodyPr/>
        <a:lstStyle/>
        <a:p>
          <a:endParaRPr lang="en-IN" sz="1400"/>
        </a:p>
      </dgm:t>
    </dgm:pt>
    <dgm:pt modelId="{A5E30322-5757-4527-8F13-82FD77F1018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/>
            <a:t>Dashboard.ino.nodemcu.bin</a:t>
          </a:r>
          <a:endParaRPr lang="en-US" sz="1400" dirty="0"/>
        </a:p>
      </dgm:t>
    </dgm:pt>
    <dgm:pt modelId="{59092883-8359-4664-B025-6EA6B7D006BC}" type="parTrans" cxnId="{B9508475-4341-426A-AFCE-68CE6C279969}">
      <dgm:prSet/>
      <dgm:spPr/>
      <dgm:t>
        <a:bodyPr/>
        <a:lstStyle/>
        <a:p>
          <a:endParaRPr lang="en-IN" sz="1400"/>
        </a:p>
      </dgm:t>
    </dgm:pt>
    <dgm:pt modelId="{6D1E7A7E-545F-4E57-A54B-ECBD6AEEBCA0}" type="sibTrans" cxnId="{B9508475-4341-426A-AFCE-68CE6C279969}">
      <dgm:prSet/>
      <dgm:spPr/>
      <dgm:t>
        <a:bodyPr/>
        <a:lstStyle/>
        <a:p>
          <a:endParaRPr lang="en-IN" sz="1400"/>
        </a:p>
      </dgm:t>
    </dgm:pt>
    <dgm:pt modelId="{209F82F1-262C-498E-A084-CFC8C89419F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/>
            <a:t>Respimatic100.ino.mega.hex</a:t>
          </a:r>
          <a:endParaRPr lang="en-US" sz="1400" dirty="0"/>
        </a:p>
      </dgm:t>
    </dgm:pt>
    <dgm:pt modelId="{D743C379-1566-4B8A-8941-0C6F09AE139C}" type="parTrans" cxnId="{BFD3FA6E-2A08-458D-BB93-B9B14A343E29}">
      <dgm:prSet/>
      <dgm:spPr/>
      <dgm:t>
        <a:bodyPr/>
        <a:lstStyle/>
        <a:p>
          <a:endParaRPr lang="en-IN" sz="1400"/>
        </a:p>
      </dgm:t>
    </dgm:pt>
    <dgm:pt modelId="{35BF4DFA-49A3-471E-817D-EEE832898C45}" type="sibTrans" cxnId="{BFD3FA6E-2A08-458D-BB93-B9B14A343E29}">
      <dgm:prSet/>
      <dgm:spPr/>
      <dgm:t>
        <a:bodyPr/>
        <a:lstStyle/>
        <a:p>
          <a:endParaRPr lang="en-IN" sz="1400"/>
        </a:p>
      </dgm:t>
    </dgm:pt>
    <dgm:pt modelId="{B66F5F28-CFFC-41D6-955E-5B4D303E836E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Release is now downloaded and ready to be uploaded to the Respimatic system</a:t>
          </a:r>
        </a:p>
      </dgm:t>
    </dgm:pt>
    <dgm:pt modelId="{C8A89583-C716-4C54-9AE7-D68F0F7E20B7}" type="parTrans" cxnId="{D34DFE25-BB0B-44E7-A241-570D729A183A}">
      <dgm:prSet/>
      <dgm:spPr/>
      <dgm:t>
        <a:bodyPr/>
        <a:lstStyle/>
        <a:p>
          <a:endParaRPr lang="en-IN" sz="1400"/>
        </a:p>
      </dgm:t>
    </dgm:pt>
    <dgm:pt modelId="{0B838450-86D0-48B0-81F1-65145E0B486F}" type="sibTrans" cxnId="{D34DFE25-BB0B-44E7-A241-570D729A183A}">
      <dgm:prSet/>
      <dgm:spPr/>
      <dgm:t>
        <a:bodyPr/>
        <a:lstStyle/>
        <a:p>
          <a:endParaRPr lang="en-IN" sz="14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5B50436F-7B48-467C-9910-E68C05B97BAF}" type="pres">
      <dgm:prSet presAssocID="{B66F5F28-CFFC-41D6-955E-5B4D303E836E}" presName="boxAndChildren" presStyleCnt="0"/>
      <dgm:spPr/>
    </dgm:pt>
    <dgm:pt modelId="{AA7C1BBC-E306-4A86-B223-1F8AF46A11C4}" type="pres">
      <dgm:prSet presAssocID="{B66F5F28-CFFC-41D6-955E-5B4D303E836E}" presName="parentTextBox" presStyleLbl="node1" presStyleIdx="0" presStyleCnt="3"/>
      <dgm:spPr/>
    </dgm:pt>
    <dgm:pt modelId="{698ACEBE-C0E6-45ED-9638-56531FF37187}" type="pres">
      <dgm:prSet presAssocID="{7C674431-A75E-4945-845F-8BF7EEED923E}" presName="sp" presStyleCnt="0"/>
      <dgm:spPr/>
    </dgm:pt>
    <dgm:pt modelId="{F5F8B837-B7A0-42E9-9599-52BD3E191A8F}" type="pres">
      <dgm:prSet presAssocID="{92162575-F2E5-4D08-A996-C83D3E6797D2}" presName="arrowAndChildren" presStyleCnt="0"/>
      <dgm:spPr/>
    </dgm:pt>
    <dgm:pt modelId="{03878B29-CFAC-41FC-BEFB-951B2289DC03}" type="pres">
      <dgm:prSet presAssocID="{92162575-F2E5-4D08-A996-C83D3E6797D2}" presName="parentTextArrow" presStyleLbl="node1" presStyleIdx="0" presStyleCnt="3"/>
      <dgm:spPr/>
    </dgm:pt>
    <dgm:pt modelId="{0677CE42-C5F1-41D3-A158-C2ABD649AB2F}" type="pres">
      <dgm:prSet presAssocID="{92162575-F2E5-4D08-A996-C83D3E6797D2}" presName="arrow" presStyleLbl="node1" presStyleIdx="1" presStyleCnt="3"/>
      <dgm:spPr/>
    </dgm:pt>
    <dgm:pt modelId="{6E02A384-2D24-48FF-BA96-328A7916BCC7}" type="pres">
      <dgm:prSet presAssocID="{92162575-F2E5-4D08-A996-C83D3E6797D2}" presName="descendantArrow" presStyleCnt="0"/>
      <dgm:spPr/>
    </dgm:pt>
    <dgm:pt modelId="{83C69D36-3008-4557-A6CC-05904F67E0E5}" type="pres">
      <dgm:prSet presAssocID="{A5E30322-5757-4527-8F13-82FD77F1018B}" presName="childTextArrow" presStyleLbl="fgAccFollowNode1" presStyleIdx="0" presStyleCnt="2">
        <dgm:presLayoutVars>
          <dgm:bulletEnabled val="1"/>
        </dgm:presLayoutVars>
      </dgm:prSet>
      <dgm:spPr/>
    </dgm:pt>
    <dgm:pt modelId="{48F4D60C-9A4E-4246-84F1-BF428184CE8C}" type="pres">
      <dgm:prSet presAssocID="{209F82F1-262C-498E-A084-CFC8C89419FB}" presName="childTextArrow" presStyleLbl="fgAccFollowNode1" presStyleIdx="1" presStyleCnt="2">
        <dgm:presLayoutVars>
          <dgm:bulletEnabled val="1"/>
        </dgm:presLayoutVars>
      </dgm:prSet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2" presStyleCnt="3"/>
      <dgm:spPr/>
    </dgm:pt>
  </dgm:ptLst>
  <dgm:cxnLst>
    <dgm:cxn modelId="{34884D21-1613-48E2-AB19-B98340C7F525}" type="presOf" srcId="{209F82F1-262C-498E-A084-CFC8C89419FB}" destId="{48F4D60C-9A4E-4246-84F1-BF428184CE8C}" srcOrd="0" destOrd="0" presId="urn:microsoft.com/office/officeart/2005/8/layout/process4"/>
    <dgm:cxn modelId="{D34DFE25-BB0B-44E7-A241-570D729A183A}" srcId="{BFFF0A2A-B4FD-4729-94AD-E1620E1DBAEA}" destId="{B66F5F28-CFFC-41D6-955E-5B4D303E836E}" srcOrd="2" destOrd="0" parTransId="{C8A89583-C716-4C54-9AE7-D68F0F7E20B7}" sibTransId="{0B838450-86D0-48B0-81F1-65145E0B486F}"/>
    <dgm:cxn modelId="{00C26F2F-EC47-4607-BF77-697442E4B7D2}" type="presOf" srcId="{B66F5F28-CFFC-41D6-955E-5B4D303E836E}" destId="{AA7C1BBC-E306-4A86-B223-1F8AF46A11C4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BFD3FA6E-2A08-458D-BB93-B9B14A343E29}" srcId="{92162575-F2E5-4D08-A996-C83D3E6797D2}" destId="{209F82F1-262C-498E-A084-CFC8C89419FB}" srcOrd="1" destOrd="0" parTransId="{D743C379-1566-4B8A-8941-0C6F09AE139C}" sibTransId="{35BF4DFA-49A3-471E-817D-EEE832898C45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114BAF6F-4509-488A-B67F-E5E3323FEF1D}" type="presOf" srcId="{92162575-F2E5-4D08-A996-C83D3E6797D2}" destId="{0677CE42-C5F1-41D3-A158-C2ABD649AB2F}" srcOrd="1" destOrd="0" presId="urn:microsoft.com/office/officeart/2005/8/layout/process4"/>
    <dgm:cxn modelId="{B9508475-4341-426A-AFCE-68CE6C279969}" srcId="{92162575-F2E5-4D08-A996-C83D3E6797D2}" destId="{A5E30322-5757-4527-8F13-82FD77F1018B}" srcOrd="0" destOrd="0" parTransId="{59092883-8359-4664-B025-6EA6B7D006BC}" sibTransId="{6D1E7A7E-545F-4E57-A54B-ECBD6AEEBCA0}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14888DB3-D7AA-4899-9C9B-9680ED88E51A}" type="presOf" srcId="{A5E30322-5757-4527-8F13-82FD77F1018B}" destId="{83C69D36-3008-4557-A6CC-05904F67E0E5}" srcOrd="0" destOrd="0" presId="urn:microsoft.com/office/officeart/2005/8/layout/process4"/>
    <dgm:cxn modelId="{7F46A6B9-8505-493A-AFBA-22CE352E51B9}" type="presOf" srcId="{92162575-F2E5-4D08-A996-C83D3E6797D2}" destId="{03878B29-CFAC-41FC-BEFB-951B2289DC03}" srcOrd="0" destOrd="0" presId="urn:microsoft.com/office/officeart/2005/8/layout/process4"/>
    <dgm:cxn modelId="{D5650BCE-5150-47B6-8995-32305296FC04}" srcId="{BFFF0A2A-B4FD-4729-94AD-E1620E1DBAEA}" destId="{92162575-F2E5-4D08-A996-C83D3E6797D2}" srcOrd="1" destOrd="0" parTransId="{56B00FD0-35B6-44E1-B7C7-6C39FE5A0E83}" sibTransId="{7C674431-A75E-4945-845F-8BF7EEED923E}"/>
    <dgm:cxn modelId="{7063BEF5-75FE-466B-8F0F-A45DF73A0F4D}" type="presParOf" srcId="{D3E67187-5416-42C0-9C51-6C57FBF3EF35}" destId="{5B50436F-7B48-467C-9910-E68C05B97BAF}" srcOrd="0" destOrd="0" presId="urn:microsoft.com/office/officeart/2005/8/layout/process4"/>
    <dgm:cxn modelId="{7A64D4EC-27C9-4BC9-84AD-B5D52EC33350}" type="presParOf" srcId="{5B50436F-7B48-467C-9910-E68C05B97BAF}" destId="{AA7C1BBC-E306-4A86-B223-1F8AF46A11C4}" srcOrd="0" destOrd="0" presId="urn:microsoft.com/office/officeart/2005/8/layout/process4"/>
    <dgm:cxn modelId="{1A81E7FD-8ACD-4B72-A6DC-B143094A95B9}" type="presParOf" srcId="{D3E67187-5416-42C0-9C51-6C57FBF3EF35}" destId="{698ACEBE-C0E6-45ED-9638-56531FF37187}" srcOrd="1" destOrd="0" presId="urn:microsoft.com/office/officeart/2005/8/layout/process4"/>
    <dgm:cxn modelId="{9D10A849-96A7-4B36-AE48-39EAE3EA5EFA}" type="presParOf" srcId="{D3E67187-5416-42C0-9C51-6C57FBF3EF35}" destId="{F5F8B837-B7A0-42E9-9599-52BD3E191A8F}" srcOrd="2" destOrd="0" presId="urn:microsoft.com/office/officeart/2005/8/layout/process4"/>
    <dgm:cxn modelId="{E6F75B07-9F47-4B50-8648-207001162E68}" type="presParOf" srcId="{F5F8B837-B7A0-42E9-9599-52BD3E191A8F}" destId="{03878B29-CFAC-41FC-BEFB-951B2289DC03}" srcOrd="0" destOrd="0" presId="urn:microsoft.com/office/officeart/2005/8/layout/process4"/>
    <dgm:cxn modelId="{5D521177-6850-4632-9055-3BD95457F690}" type="presParOf" srcId="{F5F8B837-B7A0-42E9-9599-52BD3E191A8F}" destId="{0677CE42-C5F1-41D3-A158-C2ABD649AB2F}" srcOrd="1" destOrd="0" presId="urn:microsoft.com/office/officeart/2005/8/layout/process4"/>
    <dgm:cxn modelId="{8FD104F6-063C-4B5A-A689-24216291FFF7}" type="presParOf" srcId="{F5F8B837-B7A0-42E9-9599-52BD3E191A8F}" destId="{6E02A384-2D24-48FF-BA96-328A7916BCC7}" srcOrd="2" destOrd="0" presId="urn:microsoft.com/office/officeart/2005/8/layout/process4"/>
    <dgm:cxn modelId="{DFF06C43-FFDD-4A08-B96E-E341B097E8B4}" type="presParOf" srcId="{6E02A384-2D24-48FF-BA96-328A7916BCC7}" destId="{83C69D36-3008-4557-A6CC-05904F67E0E5}" srcOrd="0" destOrd="0" presId="urn:microsoft.com/office/officeart/2005/8/layout/process4"/>
    <dgm:cxn modelId="{9FFA0D95-4A04-4AFD-BDBA-AA827700FCD3}" type="presParOf" srcId="{6E02A384-2D24-48FF-BA96-328A7916BCC7}" destId="{48F4D60C-9A4E-4246-84F1-BF428184CE8C}" srcOrd="1" destOrd="0" presId="urn:microsoft.com/office/officeart/2005/8/layout/process4"/>
    <dgm:cxn modelId="{54743514-5DCC-412D-8244-CEE87AC6B51C}" type="presParOf" srcId="{D3E67187-5416-42C0-9C51-6C57FBF3EF35}" destId="{D73AAD4E-E1D0-4989-B9ED-876FC0F22721}" srcOrd="3" destOrd="0" presId="urn:microsoft.com/office/officeart/2005/8/layout/process4"/>
    <dgm:cxn modelId="{DD32B8FB-2830-400D-BC4C-79E787F6459D}" type="presParOf" srcId="{D3E67187-5416-42C0-9C51-6C57FBF3EF35}" destId="{E71A5DC2-3348-44C1-A373-1FF79AF8A8F4}" srcOrd="4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Select “Arduino Mega 2560/ADK” from the dropdown menu in the “Target” field</a:t>
          </a:r>
          <a:endParaRPr lang="en-IN" sz="20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0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000"/>
        </a:p>
      </dgm:t>
    </dgm:pt>
    <dgm:pt modelId="{3CCE948D-329B-4DE5-B0E0-028B98CAEEB1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/>
            <a:t>Check “Verify” box</a:t>
          </a:r>
          <a:endParaRPr lang="en-US" sz="2000" dirty="0"/>
        </a:p>
      </dgm:t>
    </dgm:pt>
    <dgm:pt modelId="{8262238B-3818-49A3-8B54-CEE83E80E9AB}" type="parTrans" cxnId="{2751AE5A-A282-4943-B750-A868A9258DAD}">
      <dgm:prSet/>
      <dgm:spPr/>
      <dgm:t>
        <a:bodyPr/>
        <a:lstStyle/>
        <a:p>
          <a:endParaRPr lang="en-IN" sz="2000"/>
        </a:p>
      </dgm:t>
    </dgm:pt>
    <dgm:pt modelId="{DD2D9EBD-8100-4241-ABC6-C6FB22FA5EB1}" type="sibTrans" cxnId="{2751AE5A-A282-4943-B750-A868A9258DAD}">
      <dgm:prSet/>
      <dgm:spPr/>
      <dgm:t>
        <a:bodyPr/>
        <a:lstStyle/>
        <a:p>
          <a:endParaRPr lang="en-IN" sz="20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DF40D477-9B4B-4F4C-93C8-FAB04220751B}" type="pres">
      <dgm:prSet presAssocID="{3CCE948D-329B-4DE5-B0E0-028B98CAEEB1}" presName="boxAndChildren" presStyleCnt="0"/>
      <dgm:spPr/>
    </dgm:pt>
    <dgm:pt modelId="{596EC3BF-7542-4E38-893B-11190D680EBC}" type="pres">
      <dgm:prSet presAssocID="{3CCE948D-329B-4DE5-B0E0-028B98CAEEB1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02102F4F-1030-4AFD-8D55-993A835ABDB6}" type="presOf" srcId="{3CCE948D-329B-4DE5-B0E0-028B98CAEEB1}" destId="{596EC3BF-7542-4E38-893B-11190D680EBC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2751AE5A-A282-4943-B750-A868A9258DAD}" srcId="{BFFF0A2A-B4FD-4729-94AD-E1620E1DBAEA}" destId="{3CCE948D-329B-4DE5-B0E0-028B98CAEEB1}" srcOrd="1" destOrd="0" parTransId="{8262238B-3818-49A3-8B54-CEE83E80E9AB}" sibTransId="{DD2D9EBD-8100-4241-ABC6-C6FB22FA5EB1}"/>
    <dgm:cxn modelId="{52D3CAE5-0072-453D-A106-297074D07E40}" type="presParOf" srcId="{D3E67187-5416-42C0-9C51-6C57FBF3EF35}" destId="{DF40D477-9B4B-4F4C-93C8-FAB04220751B}" srcOrd="0" destOrd="0" presId="urn:microsoft.com/office/officeart/2005/8/layout/process4"/>
    <dgm:cxn modelId="{32A4DEC0-09DC-4421-B5A0-464D18B593AA}" type="presParOf" srcId="{DF40D477-9B4B-4F4C-93C8-FAB04220751B}" destId="{596EC3BF-7542-4E38-893B-11190D680EB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/>
            <a:t>Click “Load Sketch/Binary” button on the Arduino Builder</a:t>
          </a:r>
          <a:endParaRPr lang="en-IN" sz="20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0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000"/>
        </a:p>
      </dgm:t>
    </dgm:pt>
    <dgm:pt modelId="{AEBC858A-3E24-4080-B891-54E6EBD045FC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/>
            <a:t>Select Respimatic.ino.mega.hex from the extracted folder from the downloaded release</a:t>
          </a:r>
          <a:endParaRPr lang="en-US" sz="2000" dirty="0"/>
        </a:p>
      </dgm:t>
    </dgm:pt>
    <dgm:pt modelId="{06DF5717-B48E-4D87-BB61-0CCF00C19FA3}" type="parTrans" cxnId="{D082EE1A-CFBA-4CF0-9E6A-84229FBF7B7D}">
      <dgm:prSet/>
      <dgm:spPr/>
      <dgm:t>
        <a:bodyPr/>
        <a:lstStyle/>
        <a:p>
          <a:endParaRPr lang="en-IN"/>
        </a:p>
      </dgm:t>
    </dgm:pt>
    <dgm:pt modelId="{2231B39A-0A55-4DB9-976A-B841E34D02C6}" type="sibTrans" cxnId="{D082EE1A-CFBA-4CF0-9E6A-84229FBF7B7D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803EE3EF-3F63-4F93-8852-3D567576EABB}" type="pres">
      <dgm:prSet presAssocID="{AEBC858A-3E24-4080-B891-54E6EBD045FC}" presName="boxAndChildren" presStyleCnt="0"/>
      <dgm:spPr/>
    </dgm:pt>
    <dgm:pt modelId="{87284A9D-3FFB-48E9-BF0C-626E4ACAFDA3}" type="pres">
      <dgm:prSet presAssocID="{AEBC858A-3E24-4080-B891-54E6EBD045FC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D082EE1A-CFBA-4CF0-9E6A-84229FBF7B7D}" srcId="{BFFF0A2A-B4FD-4729-94AD-E1620E1DBAEA}" destId="{AEBC858A-3E24-4080-B891-54E6EBD045FC}" srcOrd="1" destOrd="0" parTransId="{06DF5717-B48E-4D87-BB61-0CCF00C19FA3}" sibTransId="{2231B39A-0A55-4DB9-976A-B841E34D02C6}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74625452-7C79-465F-A040-7CC5A2840127}" type="presOf" srcId="{AEBC858A-3E24-4080-B891-54E6EBD045FC}" destId="{87284A9D-3FFB-48E9-BF0C-626E4ACAFDA3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F7C4413E-9F5A-40B3-9439-3A9D8D11EB86}" type="presParOf" srcId="{D3E67187-5416-42C0-9C51-6C57FBF3EF35}" destId="{803EE3EF-3F63-4F93-8852-3D567576EABB}" srcOrd="0" destOrd="0" presId="urn:microsoft.com/office/officeart/2005/8/layout/process4"/>
    <dgm:cxn modelId="{3B15E1C9-F548-4EA0-A4D6-68E253E4B923}" type="presParOf" srcId="{803EE3EF-3F63-4F93-8852-3D567576EABB}" destId="{87284A9D-3FFB-48E9-BF0C-626E4ACAFDA3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Check “Refresh” button on the </a:t>
          </a:r>
        </a:p>
        <a:p>
          <a:pPr>
            <a:buFont typeface="Arial" panose="020B0604020202020204" pitchFamily="34" charset="0"/>
            <a:buChar char="•"/>
          </a:pPr>
          <a:r>
            <a:rPr lang="en-US" sz="2000" dirty="0"/>
            <a:t>Arduino Builder</a:t>
          </a:r>
          <a:endParaRPr lang="en-IN" sz="20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0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000"/>
        </a:p>
      </dgm:t>
    </dgm:pt>
    <dgm:pt modelId="{9CCC68F3-426F-41F8-A8E7-5442FE41D53A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It refreshes the list of COM ports that the Respimatic system could be connected to</a:t>
          </a:r>
        </a:p>
      </dgm:t>
    </dgm:pt>
    <dgm:pt modelId="{0AB6CA24-FB15-4227-B46B-D6664129B216}" type="parTrans" cxnId="{36DBB0D0-7FC3-41EE-8A13-4C727BA56715}">
      <dgm:prSet/>
      <dgm:spPr/>
      <dgm:t>
        <a:bodyPr/>
        <a:lstStyle/>
        <a:p>
          <a:endParaRPr lang="en-IN" sz="2000"/>
        </a:p>
      </dgm:t>
    </dgm:pt>
    <dgm:pt modelId="{EE166FF0-4DCF-41BD-8632-BB51FA6953E1}" type="sibTrans" cxnId="{36DBB0D0-7FC3-41EE-8A13-4C727BA56715}">
      <dgm:prSet/>
      <dgm:spPr/>
      <dgm:t>
        <a:bodyPr/>
        <a:lstStyle/>
        <a:p>
          <a:endParaRPr lang="en-IN" sz="20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0F2B4716-1AAC-4387-ADB5-5DF5C2DD7990}" type="pres">
      <dgm:prSet presAssocID="{9CCC68F3-426F-41F8-A8E7-5442FE41D53A}" presName="boxAndChildren" presStyleCnt="0"/>
      <dgm:spPr/>
    </dgm:pt>
    <dgm:pt modelId="{BAD36A0D-238E-4EB4-B8D5-93A747D27F7B}" type="pres">
      <dgm:prSet presAssocID="{9CCC68F3-426F-41F8-A8E7-5442FE41D53A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E35433BF-8E52-43C1-B2EC-CEF0D6E0DF5F}" type="presOf" srcId="{9CCC68F3-426F-41F8-A8E7-5442FE41D53A}" destId="{BAD36A0D-238E-4EB4-B8D5-93A747D27F7B}" srcOrd="0" destOrd="0" presId="urn:microsoft.com/office/officeart/2005/8/layout/process4"/>
    <dgm:cxn modelId="{36DBB0D0-7FC3-41EE-8A13-4C727BA56715}" srcId="{BFFF0A2A-B4FD-4729-94AD-E1620E1DBAEA}" destId="{9CCC68F3-426F-41F8-A8E7-5442FE41D53A}" srcOrd="1" destOrd="0" parTransId="{0AB6CA24-FB15-4227-B46B-D6664129B216}" sibTransId="{EE166FF0-4DCF-41BD-8632-BB51FA6953E1}"/>
    <dgm:cxn modelId="{8C0C147E-3687-43FA-B56F-D0F9FEF14A99}" type="presParOf" srcId="{D3E67187-5416-42C0-9C51-6C57FBF3EF35}" destId="{0F2B4716-1AAC-4387-ADB5-5DF5C2DD7990}" srcOrd="0" destOrd="0" presId="urn:microsoft.com/office/officeart/2005/8/layout/process4"/>
    <dgm:cxn modelId="{8CECF9BD-511E-4BAC-822D-22C54E456006}" type="presParOf" srcId="{0F2B4716-1AAC-4387-ADB5-5DF5C2DD7990}" destId="{BAD36A0D-238E-4EB4-B8D5-93A747D27F7B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Click the correct COM port on the Arduino Builder </a:t>
          </a:r>
        </a:p>
        <a:p>
          <a:pPr>
            <a:buFont typeface="Arial" panose="020B0604020202020204" pitchFamily="34" charset="0"/>
            <a:buChar char="•"/>
          </a:pPr>
          <a:r>
            <a:rPr lang="en-US" sz="1600" dirty="0"/>
            <a:t>i.e. the laptop port that the Respimatic system is connected to (in this example it is COM3)</a:t>
          </a:r>
          <a:endParaRPr lang="en-IN" sz="16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16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1600"/>
        </a:p>
      </dgm:t>
    </dgm:pt>
    <dgm:pt modelId="{EA056B22-D65A-4EEC-B009-AB3543991F58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/>
            <a:t>Arduino Builder will now install the selected file on the Respimatic system</a:t>
          </a:r>
          <a:endParaRPr lang="en-US" sz="1600" dirty="0"/>
        </a:p>
      </dgm:t>
    </dgm:pt>
    <dgm:pt modelId="{0141E057-4868-4AB1-B627-B08F08A52F72}" type="parTrans" cxnId="{7B82E9FB-E604-4D0D-B4B8-665DC5BB0658}">
      <dgm:prSet/>
      <dgm:spPr/>
      <dgm:t>
        <a:bodyPr/>
        <a:lstStyle/>
        <a:p>
          <a:endParaRPr lang="en-IN" sz="1600"/>
        </a:p>
      </dgm:t>
    </dgm:pt>
    <dgm:pt modelId="{3CA1ABA5-1CCA-40C4-921A-A007AD1A94BB}" type="sibTrans" cxnId="{7B82E9FB-E604-4D0D-B4B8-665DC5BB0658}">
      <dgm:prSet/>
      <dgm:spPr/>
      <dgm:t>
        <a:bodyPr/>
        <a:lstStyle/>
        <a:p>
          <a:endParaRPr lang="en-IN" sz="1600"/>
        </a:p>
      </dgm:t>
    </dgm:pt>
    <dgm:pt modelId="{E5A97B9B-41E6-4C63-9323-91196A92B21E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/>
            <a:t>Now we need to follow a similar procedure for the other file in the release.</a:t>
          </a:r>
          <a:endParaRPr lang="en-US" sz="1600" dirty="0"/>
        </a:p>
      </dgm:t>
    </dgm:pt>
    <dgm:pt modelId="{7FA60060-A027-4892-B880-13C0D3CDF215}" type="parTrans" cxnId="{FE01C74C-66F7-42C8-93FF-61BA91416A46}">
      <dgm:prSet/>
      <dgm:spPr/>
      <dgm:t>
        <a:bodyPr/>
        <a:lstStyle/>
        <a:p>
          <a:endParaRPr lang="en-IN" sz="1600"/>
        </a:p>
      </dgm:t>
    </dgm:pt>
    <dgm:pt modelId="{787EB5F4-B42C-408D-976C-BD0E7086B56A}" type="sibTrans" cxnId="{FE01C74C-66F7-42C8-93FF-61BA91416A46}">
      <dgm:prSet/>
      <dgm:spPr/>
      <dgm:t>
        <a:bodyPr/>
        <a:lstStyle/>
        <a:p>
          <a:endParaRPr lang="en-IN" sz="16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9BAB19F4-C971-4369-89E6-8755D7E382E5}" type="pres">
      <dgm:prSet presAssocID="{E5A97B9B-41E6-4C63-9323-91196A92B21E}" presName="boxAndChildren" presStyleCnt="0"/>
      <dgm:spPr/>
    </dgm:pt>
    <dgm:pt modelId="{FBF8E9A6-FBF3-4569-AB23-64C5373CFC91}" type="pres">
      <dgm:prSet presAssocID="{E5A97B9B-41E6-4C63-9323-91196A92B21E}" presName="parentTextBox" presStyleLbl="node1" presStyleIdx="0" presStyleCnt="3"/>
      <dgm:spPr/>
    </dgm:pt>
    <dgm:pt modelId="{C4C2EB06-B4DE-40DA-A055-D9001864A446}" type="pres">
      <dgm:prSet presAssocID="{3CA1ABA5-1CCA-40C4-921A-A007AD1A94BB}" presName="sp" presStyleCnt="0"/>
      <dgm:spPr/>
    </dgm:pt>
    <dgm:pt modelId="{9B0FE4A4-70C4-43B9-8FDB-450A92388C3D}" type="pres">
      <dgm:prSet presAssocID="{EA056B22-D65A-4EEC-B009-AB3543991F58}" presName="arrowAndChildren" presStyleCnt="0"/>
      <dgm:spPr/>
    </dgm:pt>
    <dgm:pt modelId="{E6C49CD2-DF91-4DEA-BD58-1BB06DC29E08}" type="pres">
      <dgm:prSet presAssocID="{EA056B22-D65A-4EEC-B009-AB3543991F58}" presName="parentTextArrow" presStyleLbl="node1" presStyleIdx="1" presStyleCnt="3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2" presStyleCnt="3"/>
      <dgm:spPr/>
    </dgm:pt>
  </dgm:ptLst>
  <dgm:cxnLst>
    <dgm:cxn modelId="{AEB41911-088E-4CCA-8D4D-8785338A4EC3}" type="presOf" srcId="{E5A97B9B-41E6-4C63-9323-91196A92B21E}" destId="{FBF8E9A6-FBF3-4569-AB23-64C5373CFC91}" srcOrd="0" destOrd="0" presId="urn:microsoft.com/office/officeart/2005/8/layout/process4"/>
    <dgm:cxn modelId="{5CD56E41-0E9D-40BB-85EA-1A03EFB0A244}" type="presOf" srcId="{EA056B22-D65A-4EEC-B009-AB3543991F58}" destId="{E6C49CD2-DF91-4DEA-BD58-1BB06DC29E08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FE01C74C-66F7-42C8-93FF-61BA91416A46}" srcId="{BFFF0A2A-B4FD-4729-94AD-E1620E1DBAEA}" destId="{E5A97B9B-41E6-4C63-9323-91196A92B21E}" srcOrd="2" destOrd="0" parTransId="{7FA60060-A027-4892-B880-13C0D3CDF215}" sibTransId="{787EB5F4-B42C-408D-976C-BD0E7086B56A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B82E9FB-E604-4D0D-B4B8-665DC5BB0658}" srcId="{BFFF0A2A-B4FD-4729-94AD-E1620E1DBAEA}" destId="{EA056B22-D65A-4EEC-B009-AB3543991F58}" srcOrd="1" destOrd="0" parTransId="{0141E057-4868-4AB1-B627-B08F08A52F72}" sibTransId="{3CA1ABA5-1CCA-40C4-921A-A007AD1A94BB}"/>
    <dgm:cxn modelId="{8B5A6B75-6914-4287-9433-54569C7434DE}" type="presParOf" srcId="{D3E67187-5416-42C0-9C51-6C57FBF3EF35}" destId="{9BAB19F4-C971-4369-89E6-8755D7E382E5}" srcOrd="0" destOrd="0" presId="urn:microsoft.com/office/officeart/2005/8/layout/process4"/>
    <dgm:cxn modelId="{EC6E2377-544E-406B-9F85-18491F1184BD}" type="presParOf" srcId="{9BAB19F4-C971-4369-89E6-8755D7E382E5}" destId="{FBF8E9A6-FBF3-4569-AB23-64C5373CFC91}" srcOrd="0" destOrd="0" presId="urn:microsoft.com/office/officeart/2005/8/layout/process4"/>
    <dgm:cxn modelId="{7B9FFF3B-59F5-4109-8734-7E01C2C461AB}" type="presParOf" srcId="{D3E67187-5416-42C0-9C51-6C57FBF3EF35}" destId="{C4C2EB06-B4DE-40DA-A055-D9001864A446}" srcOrd="1" destOrd="0" presId="urn:microsoft.com/office/officeart/2005/8/layout/process4"/>
    <dgm:cxn modelId="{9F781CA8-9CC6-4EA3-A7F5-888EFD387BD7}" type="presParOf" srcId="{D3E67187-5416-42C0-9C51-6C57FBF3EF35}" destId="{9B0FE4A4-70C4-43B9-8FDB-450A92388C3D}" srcOrd="2" destOrd="0" presId="urn:microsoft.com/office/officeart/2005/8/layout/process4"/>
    <dgm:cxn modelId="{2C6DFA8D-34AF-4093-98FC-1FD4FC2DAC03}" type="presParOf" srcId="{9B0FE4A4-70C4-43B9-8FDB-450A92388C3D}" destId="{E6C49CD2-DF91-4DEA-BD58-1BB06DC29E08}" srcOrd="0" destOrd="0" presId="urn:microsoft.com/office/officeart/2005/8/layout/process4"/>
    <dgm:cxn modelId="{54743514-5DCC-412D-8244-CEE87AC6B51C}" type="presParOf" srcId="{D3E67187-5416-42C0-9C51-6C57FBF3EF35}" destId="{D73AAD4E-E1D0-4989-B9ED-876FC0F22721}" srcOrd="3" destOrd="0" presId="urn:microsoft.com/office/officeart/2005/8/layout/process4"/>
    <dgm:cxn modelId="{DD32B8FB-2830-400D-BC4C-79E787F6459D}" type="presParOf" srcId="{D3E67187-5416-42C0-9C51-6C57FBF3EF35}" destId="{E71A5DC2-3348-44C1-A373-1FF79AF8A8F4}" srcOrd="4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Select “</a:t>
          </a:r>
          <a:r>
            <a:rPr lang="en-US" sz="2000" dirty="0" err="1"/>
            <a:t>NodeMCU</a:t>
          </a:r>
          <a:r>
            <a:rPr lang="en-US" sz="2000" dirty="0"/>
            <a:t> (ESP8266)” from the dropdown menu in the “Target” field</a:t>
          </a:r>
          <a:endParaRPr lang="en-IN" sz="20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0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000"/>
        </a:p>
      </dgm:t>
    </dgm:pt>
    <dgm:pt modelId="{3CCE948D-329B-4DE5-B0E0-028B98CAEEB1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/>
            <a:t>Check “Verify” box</a:t>
          </a:r>
          <a:endParaRPr lang="en-US" sz="2000" dirty="0"/>
        </a:p>
      </dgm:t>
    </dgm:pt>
    <dgm:pt modelId="{8262238B-3818-49A3-8B54-CEE83E80E9AB}" type="parTrans" cxnId="{2751AE5A-A282-4943-B750-A868A9258DAD}">
      <dgm:prSet/>
      <dgm:spPr/>
      <dgm:t>
        <a:bodyPr/>
        <a:lstStyle/>
        <a:p>
          <a:endParaRPr lang="en-IN" sz="2000"/>
        </a:p>
      </dgm:t>
    </dgm:pt>
    <dgm:pt modelId="{DD2D9EBD-8100-4241-ABC6-C6FB22FA5EB1}" type="sibTrans" cxnId="{2751AE5A-A282-4943-B750-A868A9258DAD}">
      <dgm:prSet/>
      <dgm:spPr/>
      <dgm:t>
        <a:bodyPr/>
        <a:lstStyle/>
        <a:p>
          <a:endParaRPr lang="en-IN" sz="20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DF40D477-9B4B-4F4C-93C8-FAB04220751B}" type="pres">
      <dgm:prSet presAssocID="{3CCE948D-329B-4DE5-B0E0-028B98CAEEB1}" presName="boxAndChildren" presStyleCnt="0"/>
      <dgm:spPr/>
    </dgm:pt>
    <dgm:pt modelId="{596EC3BF-7542-4E38-893B-11190D680EBC}" type="pres">
      <dgm:prSet presAssocID="{3CCE948D-329B-4DE5-B0E0-028B98CAEEB1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02102F4F-1030-4AFD-8D55-993A835ABDB6}" type="presOf" srcId="{3CCE948D-329B-4DE5-B0E0-028B98CAEEB1}" destId="{596EC3BF-7542-4E38-893B-11190D680EBC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2751AE5A-A282-4943-B750-A868A9258DAD}" srcId="{BFFF0A2A-B4FD-4729-94AD-E1620E1DBAEA}" destId="{3CCE948D-329B-4DE5-B0E0-028B98CAEEB1}" srcOrd="1" destOrd="0" parTransId="{8262238B-3818-49A3-8B54-CEE83E80E9AB}" sibTransId="{DD2D9EBD-8100-4241-ABC6-C6FB22FA5EB1}"/>
    <dgm:cxn modelId="{52D3CAE5-0072-453D-A106-297074D07E40}" type="presParOf" srcId="{D3E67187-5416-42C0-9C51-6C57FBF3EF35}" destId="{DF40D477-9B4B-4F4C-93C8-FAB04220751B}" srcOrd="0" destOrd="0" presId="urn:microsoft.com/office/officeart/2005/8/layout/process4"/>
    <dgm:cxn modelId="{32A4DEC0-09DC-4421-B5A0-464D18B593AA}" type="presParOf" srcId="{DF40D477-9B4B-4F4C-93C8-FAB04220751B}" destId="{596EC3BF-7542-4E38-893B-11190D680EB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Click the correct COM port on the Arduino Builder </a:t>
          </a:r>
        </a:p>
        <a:p>
          <a:pPr>
            <a:buFont typeface="Arial" panose="020B0604020202020204" pitchFamily="34" charset="0"/>
            <a:buChar char="•"/>
          </a:pPr>
          <a:r>
            <a:rPr lang="en-US" sz="1600" dirty="0"/>
            <a:t>i.e. the laptop port that the Respimatic system is connected to (in this example it is COM3)</a:t>
          </a:r>
          <a:endParaRPr lang="en-IN" sz="16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16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1600"/>
        </a:p>
      </dgm:t>
    </dgm:pt>
    <dgm:pt modelId="{EA056B22-D65A-4EEC-B009-AB3543991F58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/>
            <a:t>Arduino Builder will now install the selected file on the Respimatic system</a:t>
          </a:r>
          <a:endParaRPr lang="en-US" sz="1600" dirty="0"/>
        </a:p>
      </dgm:t>
    </dgm:pt>
    <dgm:pt modelId="{0141E057-4868-4AB1-B627-B08F08A52F72}" type="parTrans" cxnId="{7B82E9FB-E604-4D0D-B4B8-665DC5BB0658}">
      <dgm:prSet/>
      <dgm:spPr/>
      <dgm:t>
        <a:bodyPr/>
        <a:lstStyle/>
        <a:p>
          <a:endParaRPr lang="en-IN" sz="1600"/>
        </a:p>
      </dgm:t>
    </dgm:pt>
    <dgm:pt modelId="{3CA1ABA5-1CCA-40C4-921A-A007AD1A94BB}" type="sibTrans" cxnId="{7B82E9FB-E604-4D0D-B4B8-665DC5BB0658}">
      <dgm:prSet/>
      <dgm:spPr/>
      <dgm:t>
        <a:bodyPr/>
        <a:lstStyle/>
        <a:p>
          <a:endParaRPr lang="en-IN" sz="1600"/>
        </a:p>
      </dgm:t>
    </dgm:pt>
    <dgm:pt modelId="{E5A97B9B-41E6-4C63-9323-91196A92B21E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/>
            <a:t>Now we need to follow a similar procedure for the other file in the release.</a:t>
          </a:r>
          <a:endParaRPr lang="en-US" sz="1600" dirty="0"/>
        </a:p>
      </dgm:t>
    </dgm:pt>
    <dgm:pt modelId="{7FA60060-A027-4892-B880-13C0D3CDF215}" type="parTrans" cxnId="{FE01C74C-66F7-42C8-93FF-61BA91416A46}">
      <dgm:prSet/>
      <dgm:spPr/>
      <dgm:t>
        <a:bodyPr/>
        <a:lstStyle/>
        <a:p>
          <a:endParaRPr lang="en-IN" sz="1600"/>
        </a:p>
      </dgm:t>
    </dgm:pt>
    <dgm:pt modelId="{787EB5F4-B42C-408D-976C-BD0E7086B56A}" type="sibTrans" cxnId="{FE01C74C-66F7-42C8-93FF-61BA91416A46}">
      <dgm:prSet/>
      <dgm:spPr/>
      <dgm:t>
        <a:bodyPr/>
        <a:lstStyle/>
        <a:p>
          <a:endParaRPr lang="en-IN" sz="16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9BAB19F4-C971-4369-89E6-8755D7E382E5}" type="pres">
      <dgm:prSet presAssocID="{E5A97B9B-41E6-4C63-9323-91196A92B21E}" presName="boxAndChildren" presStyleCnt="0"/>
      <dgm:spPr/>
    </dgm:pt>
    <dgm:pt modelId="{FBF8E9A6-FBF3-4569-AB23-64C5373CFC91}" type="pres">
      <dgm:prSet presAssocID="{E5A97B9B-41E6-4C63-9323-91196A92B21E}" presName="parentTextBox" presStyleLbl="node1" presStyleIdx="0" presStyleCnt="3"/>
      <dgm:spPr/>
    </dgm:pt>
    <dgm:pt modelId="{C4C2EB06-B4DE-40DA-A055-D9001864A446}" type="pres">
      <dgm:prSet presAssocID="{3CA1ABA5-1CCA-40C4-921A-A007AD1A94BB}" presName="sp" presStyleCnt="0"/>
      <dgm:spPr/>
    </dgm:pt>
    <dgm:pt modelId="{9B0FE4A4-70C4-43B9-8FDB-450A92388C3D}" type="pres">
      <dgm:prSet presAssocID="{EA056B22-D65A-4EEC-B009-AB3543991F58}" presName="arrowAndChildren" presStyleCnt="0"/>
      <dgm:spPr/>
    </dgm:pt>
    <dgm:pt modelId="{E6C49CD2-DF91-4DEA-BD58-1BB06DC29E08}" type="pres">
      <dgm:prSet presAssocID="{EA056B22-D65A-4EEC-B009-AB3543991F58}" presName="parentTextArrow" presStyleLbl="node1" presStyleIdx="1" presStyleCnt="3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2" presStyleCnt="3"/>
      <dgm:spPr/>
    </dgm:pt>
  </dgm:ptLst>
  <dgm:cxnLst>
    <dgm:cxn modelId="{AEB41911-088E-4CCA-8D4D-8785338A4EC3}" type="presOf" srcId="{E5A97B9B-41E6-4C63-9323-91196A92B21E}" destId="{FBF8E9A6-FBF3-4569-AB23-64C5373CFC91}" srcOrd="0" destOrd="0" presId="urn:microsoft.com/office/officeart/2005/8/layout/process4"/>
    <dgm:cxn modelId="{5CD56E41-0E9D-40BB-85EA-1A03EFB0A244}" type="presOf" srcId="{EA056B22-D65A-4EEC-B009-AB3543991F58}" destId="{E6C49CD2-DF91-4DEA-BD58-1BB06DC29E08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FE01C74C-66F7-42C8-93FF-61BA91416A46}" srcId="{BFFF0A2A-B4FD-4729-94AD-E1620E1DBAEA}" destId="{E5A97B9B-41E6-4C63-9323-91196A92B21E}" srcOrd="2" destOrd="0" parTransId="{7FA60060-A027-4892-B880-13C0D3CDF215}" sibTransId="{787EB5F4-B42C-408D-976C-BD0E7086B56A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B82E9FB-E604-4D0D-B4B8-665DC5BB0658}" srcId="{BFFF0A2A-B4FD-4729-94AD-E1620E1DBAEA}" destId="{EA056B22-D65A-4EEC-B009-AB3543991F58}" srcOrd="1" destOrd="0" parTransId="{0141E057-4868-4AB1-B627-B08F08A52F72}" sibTransId="{3CA1ABA5-1CCA-40C4-921A-A007AD1A94BB}"/>
    <dgm:cxn modelId="{8B5A6B75-6914-4287-9433-54569C7434DE}" type="presParOf" srcId="{D3E67187-5416-42C0-9C51-6C57FBF3EF35}" destId="{9BAB19F4-C971-4369-89E6-8755D7E382E5}" srcOrd="0" destOrd="0" presId="urn:microsoft.com/office/officeart/2005/8/layout/process4"/>
    <dgm:cxn modelId="{EC6E2377-544E-406B-9F85-18491F1184BD}" type="presParOf" srcId="{9BAB19F4-C971-4369-89E6-8755D7E382E5}" destId="{FBF8E9A6-FBF3-4569-AB23-64C5373CFC91}" srcOrd="0" destOrd="0" presId="urn:microsoft.com/office/officeart/2005/8/layout/process4"/>
    <dgm:cxn modelId="{7B9FFF3B-59F5-4109-8734-7E01C2C461AB}" type="presParOf" srcId="{D3E67187-5416-42C0-9C51-6C57FBF3EF35}" destId="{C4C2EB06-B4DE-40DA-A055-D9001864A446}" srcOrd="1" destOrd="0" presId="urn:microsoft.com/office/officeart/2005/8/layout/process4"/>
    <dgm:cxn modelId="{9F781CA8-9CC6-4EA3-A7F5-888EFD387BD7}" type="presParOf" srcId="{D3E67187-5416-42C0-9C51-6C57FBF3EF35}" destId="{9B0FE4A4-70C4-43B9-8FDB-450A92388C3D}" srcOrd="2" destOrd="0" presId="urn:microsoft.com/office/officeart/2005/8/layout/process4"/>
    <dgm:cxn modelId="{2C6DFA8D-34AF-4093-98FC-1FD4FC2DAC03}" type="presParOf" srcId="{9B0FE4A4-70C4-43B9-8FDB-450A92388C3D}" destId="{E6C49CD2-DF91-4DEA-BD58-1BB06DC29E08}" srcOrd="0" destOrd="0" presId="urn:microsoft.com/office/officeart/2005/8/layout/process4"/>
    <dgm:cxn modelId="{54743514-5DCC-412D-8244-CEE87AC6B51C}" type="presParOf" srcId="{D3E67187-5416-42C0-9C51-6C57FBF3EF35}" destId="{D73AAD4E-E1D0-4989-B9ED-876FC0F22721}" srcOrd="3" destOrd="0" presId="urn:microsoft.com/office/officeart/2005/8/layout/process4"/>
    <dgm:cxn modelId="{DD32B8FB-2830-400D-BC4C-79E787F6459D}" type="presParOf" srcId="{D3E67187-5416-42C0-9C51-6C57FBF3EF35}" destId="{E71A5DC2-3348-44C1-A373-1FF79AF8A8F4}" srcOrd="4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34F32C-4ADB-4A57-90E0-BEC0542A3DE9}" type="doc">
      <dgm:prSet loTypeId="urn:microsoft.com/office/officeart/2005/8/layout/cycle8" loCatId="cycl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782F5-FAB8-4D9F-9496-670227D46557}">
      <dgm:prSet custT="1"/>
      <dgm:spPr/>
      <dgm:t>
        <a:bodyPr/>
        <a:lstStyle/>
        <a:p>
          <a:r>
            <a:rPr lang="en-US" sz="2800" dirty="0"/>
            <a:t>Install Respimatic Firmware Release</a:t>
          </a:r>
        </a:p>
      </dgm:t>
    </dgm:pt>
    <dgm:pt modelId="{26A9B7D7-16C1-4449-8DC5-3C015C1A1DFA}" type="parTrans" cxnId="{5470E6B9-01A0-42B7-8852-DFCF20D613F9}">
      <dgm:prSet/>
      <dgm:spPr/>
      <dgm:t>
        <a:bodyPr/>
        <a:lstStyle/>
        <a:p>
          <a:endParaRPr lang="en-US" sz="2400"/>
        </a:p>
      </dgm:t>
    </dgm:pt>
    <dgm:pt modelId="{DC5C56F9-E6C3-43F8-AC00-F39836779D73}" type="sibTrans" cxnId="{5470E6B9-01A0-42B7-8852-DFCF20D613F9}">
      <dgm:prSet/>
      <dgm:spPr/>
      <dgm:t>
        <a:bodyPr/>
        <a:lstStyle/>
        <a:p>
          <a:endParaRPr lang="en-US" sz="2400"/>
        </a:p>
      </dgm:t>
    </dgm:pt>
    <dgm:pt modelId="{C5762FDC-DDDF-4249-A473-9FD86BBEA3AC}">
      <dgm:prSet custT="1"/>
      <dgm:spPr/>
      <dgm:t>
        <a:bodyPr/>
        <a:lstStyle/>
        <a:p>
          <a:r>
            <a:rPr lang="en-US" sz="2800" dirty="0"/>
            <a:t>Download Respimatic Firmware Release</a:t>
          </a:r>
        </a:p>
      </dgm:t>
    </dgm:pt>
    <dgm:pt modelId="{7CDAA503-91FA-4C9E-A183-15AB8CD70F4F}" type="parTrans" cxnId="{26004AE7-D967-447D-A8F5-D666B4185211}">
      <dgm:prSet/>
      <dgm:spPr/>
      <dgm:t>
        <a:bodyPr/>
        <a:lstStyle/>
        <a:p>
          <a:endParaRPr lang="en-US" sz="2400"/>
        </a:p>
      </dgm:t>
    </dgm:pt>
    <dgm:pt modelId="{4496FDF3-D304-4BFB-8825-18A96B12BC7B}" type="sibTrans" cxnId="{26004AE7-D967-447D-A8F5-D666B4185211}">
      <dgm:prSet/>
      <dgm:spPr/>
      <dgm:t>
        <a:bodyPr/>
        <a:lstStyle/>
        <a:p>
          <a:endParaRPr lang="en-US" sz="2400"/>
        </a:p>
      </dgm:t>
    </dgm:pt>
    <dgm:pt modelId="{5F8894D4-E1F6-4621-9720-07D196DBF6BF}" type="pres">
      <dgm:prSet presAssocID="{1134F32C-4ADB-4A57-90E0-BEC0542A3DE9}" presName="compositeShape" presStyleCnt="0">
        <dgm:presLayoutVars>
          <dgm:chMax val="7"/>
          <dgm:dir/>
          <dgm:resizeHandles val="exact"/>
        </dgm:presLayoutVars>
      </dgm:prSet>
      <dgm:spPr/>
    </dgm:pt>
    <dgm:pt modelId="{18B84CF4-5784-4A92-9D61-9F8473EE2C77}" type="pres">
      <dgm:prSet presAssocID="{1134F32C-4ADB-4A57-90E0-BEC0542A3DE9}" presName="wedge1" presStyleLbl="node1" presStyleIdx="0" presStyleCnt="2" custScaleX="198468"/>
      <dgm:spPr/>
    </dgm:pt>
    <dgm:pt modelId="{A0AE5CDC-B008-494F-A87E-B3EA210EC487}" type="pres">
      <dgm:prSet presAssocID="{1134F32C-4ADB-4A57-90E0-BEC0542A3DE9}" presName="dummy1a" presStyleCnt="0"/>
      <dgm:spPr/>
    </dgm:pt>
    <dgm:pt modelId="{0998CB88-76BF-4DBB-9B02-85F1D76C56ED}" type="pres">
      <dgm:prSet presAssocID="{1134F32C-4ADB-4A57-90E0-BEC0542A3DE9}" presName="dummy1b" presStyleCnt="0"/>
      <dgm:spPr/>
    </dgm:pt>
    <dgm:pt modelId="{AB55F11E-A4E6-4AF3-B117-C91F0C13A211}" type="pres">
      <dgm:prSet presAssocID="{1134F32C-4ADB-4A57-90E0-BEC0542A3DE9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CA61254-8D88-4765-A3CC-287A11E0889D}" type="pres">
      <dgm:prSet presAssocID="{1134F32C-4ADB-4A57-90E0-BEC0542A3DE9}" presName="wedge2" presStyleLbl="node1" presStyleIdx="1" presStyleCnt="2" custScaleX="203502" custLinFactNeighborX="1122" custLinFactNeighborY="-834"/>
      <dgm:spPr/>
    </dgm:pt>
    <dgm:pt modelId="{E499DF0D-F521-4979-8C06-7A7FA52C6DA5}" type="pres">
      <dgm:prSet presAssocID="{1134F32C-4ADB-4A57-90E0-BEC0542A3DE9}" presName="dummy2a" presStyleCnt="0"/>
      <dgm:spPr/>
    </dgm:pt>
    <dgm:pt modelId="{0E3F3CF9-36E7-4D59-A1A5-75529F9D3160}" type="pres">
      <dgm:prSet presAssocID="{1134F32C-4ADB-4A57-90E0-BEC0542A3DE9}" presName="dummy2b" presStyleCnt="0"/>
      <dgm:spPr/>
    </dgm:pt>
    <dgm:pt modelId="{D2B8BDF0-16EA-4734-AC94-9347F007C922}" type="pres">
      <dgm:prSet presAssocID="{1134F32C-4ADB-4A57-90E0-BEC0542A3DE9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4A6D3372-BB7A-4D78-984F-CAFCF91FA07C}" type="pres">
      <dgm:prSet presAssocID="{DC5C56F9-E6C3-43F8-AC00-F39836779D73}" presName="arrowWedge1" presStyleLbl="fgSibTrans2D1" presStyleIdx="0" presStyleCnt="2" custScaleX="187198"/>
      <dgm:spPr>
        <a:solidFill>
          <a:srgbClr val="00B0F0"/>
        </a:solidFill>
      </dgm:spPr>
    </dgm:pt>
    <dgm:pt modelId="{858F4064-3F6F-455D-AC02-4AF18A6086E8}" type="pres">
      <dgm:prSet presAssocID="{4496FDF3-D304-4BFB-8825-18A96B12BC7B}" presName="arrowWedge2" presStyleLbl="fgSibTrans2D1" presStyleIdx="1" presStyleCnt="2" custScaleX="184751"/>
      <dgm:spPr>
        <a:solidFill>
          <a:srgbClr val="00B0F0"/>
        </a:solidFill>
      </dgm:spPr>
    </dgm:pt>
  </dgm:ptLst>
  <dgm:cxnLst>
    <dgm:cxn modelId="{28DD7148-5FD8-4032-BC76-F33E7AE97338}" type="presOf" srcId="{C5762FDC-DDDF-4249-A473-9FD86BBEA3AC}" destId="{D2B8BDF0-16EA-4734-AC94-9347F007C922}" srcOrd="1" destOrd="0" presId="urn:microsoft.com/office/officeart/2005/8/layout/cycle8"/>
    <dgm:cxn modelId="{44F6BD75-7BA9-4F1B-BCAB-C8686CB54C82}" type="presOf" srcId="{780782F5-FAB8-4D9F-9496-670227D46557}" destId="{AB55F11E-A4E6-4AF3-B117-C91F0C13A211}" srcOrd="1" destOrd="0" presId="urn:microsoft.com/office/officeart/2005/8/layout/cycle8"/>
    <dgm:cxn modelId="{5470E6B9-01A0-42B7-8852-DFCF20D613F9}" srcId="{1134F32C-4ADB-4A57-90E0-BEC0542A3DE9}" destId="{780782F5-FAB8-4D9F-9496-670227D46557}" srcOrd="0" destOrd="0" parTransId="{26A9B7D7-16C1-4449-8DC5-3C015C1A1DFA}" sibTransId="{DC5C56F9-E6C3-43F8-AC00-F39836779D73}"/>
    <dgm:cxn modelId="{583146C7-0757-4587-B867-A8A1CD26FD0C}" type="presOf" srcId="{C5762FDC-DDDF-4249-A473-9FD86BBEA3AC}" destId="{1CA61254-8D88-4765-A3CC-287A11E0889D}" srcOrd="0" destOrd="0" presId="urn:microsoft.com/office/officeart/2005/8/layout/cycle8"/>
    <dgm:cxn modelId="{D65DFCD3-91BD-45B6-A948-65527F770BD9}" type="presOf" srcId="{780782F5-FAB8-4D9F-9496-670227D46557}" destId="{18B84CF4-5784-4A92-9D61-9F8473EE2C77}" srcOrd="0" destOrd="0" presId="urn:microsoft.com/office/officeart/2005/8/layout/cycle8"/>
    <dgm:cxn modelId="{2E3F32E2-B512-493C-BE2C-561C06EFF3AD}" type="presOf" srcId="{1134F32C-4ADB-4A57-90E0-BEC0542A3DE9}" destId="{5F8894D4-E1F6-4621-9720-07D196DBF6BF}" srcOrd="0" destOrd="0" presId="urn:microsoft.com/office/officeart/2005/8/layout/cycle8"/>
    <dgm:cxn modelId="{26004AE7-D967-447D-A8F5-D666B4185211}" srcId="{1134F32C-4ADB-4A57-90E0-BEC0542A3DE9}" destId="{C5762FDC-DDDF-4249-A473-9FD86BBEA3AC}" srcOrd="1" destOrd="0" parTransId="{7CDAA503-91FA-4C9E-A183-15AB8CD70F4F}" sibTransId="{4496FDF3-D304-4BFB-8825-18A96B12BC7B}"/>
    <dgm:cxn modelId="{0BE20E69-AED0-4DD1-91FA-797AA4D9F57E}" type="presParOf" srcId="{5F8894D4-E1F6-4621-9720-07D196DBF6BF}" destId="{18B84CF4-5784-4A92-9D61-9F8473EE2C77}" srcOrd="0" destOrd="0" presId="urn:microsoft.com/office/officeart/2005/8/layout/cycle8"/>
    <dgm:cxn modelId="{0CBDDAA9-7685-4005-A569-F0D6AB3D717B}" type="presParOf" srcId="{5F8894D4-E1F6-4621-9720-07D196DBF6BF}" destId="{A0AE5CDC-B008-494F-A87E-B3EA210EC487}" srcOrd="1" destOrd="0" presId="urn:microsoft.com/office/officeart/2005/8/layout/cycle8"/>
    <dgm:cxn modelId="{6813BEF5-E177-435A-BE79-F7FFB3A1DDE4}" type="presParOf" srcId="{5F8894D4-E1F6-4621-9720-07D196DBF6BF}" destId="{0998CB88-76BF-4DBB-9B02-85F1D76C56ED}" srcOrd="2" destOrd="0" presId="urn:microsoft.com/office/officeart/2005/8/layout/cycle8"/>
    <dgm:cxn modelId="{4660EBC0-1C9D-420C-A121-3C938C58A051}" type="presParOf" srcId="{5F8894D4-E1F6-4621-9720-07D196DBF6BF}" destId="{AB55F11E-A4E6-4AF3-B117-C91F0C13A211}" srcOrd="3" destOrd="0" presId="urn:microsoft.com/office/officeart/2005/8/layout/cycle8"/>
    <dgm:cxn modelId="{52A416CD-ACB3-4D75-844D-24A505155237}" type="presParOf" srcId="{5F8894D4-E1F6-4621-9720-07D196DBF6BF}" destId="{1CA61254-8D88-4765-A3CC-287A11E0889D}" srcOrd="4" destOrd="0" presId="urn:microsoft.com/office/officeart/2005/8/layout/cycle8"/>
    <dgm:cxn modelId="{8AE52EBC-9264-4C6B-BA5C-336C78419E3F}" type="presParOf" srcId="{5F8894D4-E1F6-4621-9720-07D196DBF6BF}" destId="{E499DF0D-F521-4979-8C06-7A7FA52C6DA5}" srcOrd="5" destOrd="0" presId="urn:microsoft.com/office/officeart/2005/8/layout/cycle8"/>
    <dgm:cxn modelId="{1F2D633F-21F3-4E56-9646-F35F2A8413BA}" type="presParOf" srcId="{5F8894D4-E1F6-4621-9720-07D196DBF6BF}" destId="{0E3F3CF9-36E7-4D59-A1A5-75529F9D3160}" srcOrd="6" destOrd="0" presId="urn:microsoft.com/office/officeart/2005/8/layout/cycle8"/>
    <dgm:cxn modelId="{0BA7C151-68E9-431F-8078-2155AE5024AB}" type="presParOf" srcId="{5F8894D4-E1F6-4621-9720-07D196DBF6BF}" destId="{D2B8BDF0-16EA-4734-AC94-9347F007C922}" srcOrd="7" destOrd="0" presId="urn:microsoft.com/office/officeart/2005/8/layout/cycle8"/>
    <dgm:cxn modelId="{1F8CF750-F8C2-4EAC-9359-0EF0919FFE71}" type="presParOf" srcId="{5F8894D4-E1F6-4621-9720-07D196DBF6BF}" destId="{4A6D3372-BB7A-4D78-984F-CAFCF91FA07C}" srcOrd="8" destOrd="0" presId="urn:microsoft.com/office/officeart/2005/8/layout/cycle8"/>
    <dgm:cxn modelId="{52F31417-CC6F-45F6-BC3E-3909C650A1CE}" type="presParOf" srcId="{5F8894D4-E1F6-4621-9720-07D196DBF6BF}" destId="{858F4064-3F6F-455D-AC02-4AF18A6086E8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Open URL https://www.respimatic.com in your browser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6BA30881-0C62-4D0E-9311-DBA34AF5C70C}">
      <dgm:prSet custT="1"/>
      <dgm:spPr>
        <a:solidFill>
          <a:srgbClr val="0D3E51"/>
        </a:solidFill>
      </dgm:spPr>
      <dgm:t>
        <a:bodyPr/>
        <a:lstStyle/>
        <a:p>
          <a:r>
            <a:rPr lang="en-US" sz="2400" dirty="0"/>
            <a:t>Click on </a:t>
          </a:r>
        </a:p>
        <a:p>
          <a:r>
            <a:rPr lang="en-US" sz="2400" dirty="0"/>
            <a:t>“Update System Firmware”</a:t>
          </a:r>
          <a:endParaRPr lang="en-IN" sz="2400" dirty="0"/>
        </a:p>
      </dgm:t>
    </dgm:pt>
    <dgm:pt modelId="{5A4E1CFF-3BBA-409A-80C7-BB8F4DF126C4}" type="parTrans" cxnId="{7C0AD6D7-1223-46C9-96D0-3F8C97FF094A}">
      <dgm:prSet/>
      <dgm:spPr/>
      <dgm:t>
        <a:bodyPr/>
        <a:lstStyle/>
        <a:p>
          <a:endParaRPr lang="en-IN"/>
        </a:p>
      </dgm:t>
    </dgm:pt>
    <dgm:pt modelId="{C4611856-0125-4E2C-9BE2-D48A43953EC1}" type="sibTrans" cxnId="{7C0AD6D7-1223-46C9-96D0-3F8C97FF094A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B464FBF4-2DA1-4CB4-BC8C-85B4497719CF}" type="pres">
      <dgm:prSet presAssocID="{6BA30881-0C62-4D0E-9311-DBA34AF5C70C}" presName="boxAndChildren" presStyleCnt="0"/>
      <dgm:spPr/>
    </dgm:pt>
    <dgm:pt modelId="{DC3A35AE-7EB1-4AFF-9855-8C8633FF1E5D}" type="pres">
      <dgm:prSet presAssocID="{6BA30881-0C62-4D0E-9311-DBA34AF5C70C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E9F40C69-3969-430A-8560-5612871A74B0}" type="presOf" srcId="{6BA30881-0C62-4D0E-9311-DBA34AF5C70C}" destId="{DC3A35AE-7EB1-4AFF-9855-8C8633FF1E5D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C0AD6D7-1223-46C9-96D0-3F8C97FF094A}" srcId="{BFFF0A2A-B4FD-4729-94AD-E1620E1DBAEA}" destId="{6BA30881-0C62-4D0E-9311-DBA34AF5C70C}" srcOrd="1" destOrd="0" parTransId="{5A4E1CFF-3BBA-409A-80C7-BB8F4DF126C4}" sibTransId="{C4611856-0125-4E2C-9BE2-D48A43953EC1}"/>
    <dgm:cxn modelId="{ECE77EC0-006A-4743-A66C-1A9C84D40D55}" type="presParOf" srcId="{D3E67187-5416-42C0-9C51-6C57FBF3EF35}" destId="{B464FBF4-2DA1-4CB4-BC8C-85B4497719CF}" srcOrd="0" destOrd="0" presId="urn:microsoft.com/office/officeart/2005/8/layout/process4"/>
    <dgm:cxn modelId="{437A66DC-3F02-4EA9-849E-974C33678614}" type="presParOf" srcId="{B464FBF4-2DA1-4CB4-BC8C-85B4497719CF}" destId="{DC3A35AE-7EB1-4AFF-9855-8C8633FF1E5D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6BA30881-0C62-4D0E-9311-DBA34AF5C70C}">
      <dgm:prSet custT="1"/>
      <dgm:spPr>
        <a:solidFill>
          <a:srgbClr val="0D3E51"/>
        </a:solidFill>
      </dgm:spPr>
      <dgm:t>
        <a:bodyPr/>
        <a:lstStyle/>
        <a:p>
          <a:r>
            <a:rPr lang="en-US" sz="2400" dirty="0"/>
            <a:t>Click on </a:t>
          </a:r>
        </a:p>
        <a:p>
          <a:r>
            <a:rPr lang="en-US" sz="2400" dirty="0"/>
            <a:t>“One-time Download </a:t>
          </a:r>
        </a:p>
        <a:p>
          <a:r>
            <a:rPr lang="en-US" sz="2400" dirty="0"/>
            <a:t>Arduino Builder”</a:t>
          </a:r>
          <a:endParaRPr lang="en-IN" sz="2400" dirty="0"/>
        </a:p>
      </dgm:t>
    </dgm:pt>
    <dgm:pt modelId="{5A4E1CFF-3BBA-409A-80C7-BB8F4DF126C4}" type="parTrans" cxnId="{7C0AD6D7-1223-46C9-96D0-3F8C97FF094A}">
      <dgm:prSet/>
      <dgm:spPr/>
      <dgm:t>
        <a:bodyPr/>
        <a:lstStyle/>
        <a:p>
          <a:endParaRPr lang="en-IN"/>
        </a:p>
      </dgm:t>
    </dgm:pt>
    <dgm:pt modelId="{C4611856-0125-4E2C-9BE2-D48A43953EC1}" type="sibTrans" cxnId="{7C0AD6D7-1223-46C9-96D0-3F8C97FF094A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B464FBF4-2DA1-4CB4-BC8C-85B4497719CF}" type="pres">
      <dgm:prSet presAssocID="{6BA30881-0C62-4D0E-9311-DBA34AF5C70C}" presName="boxAndChildren" presStyleCnt="0"/>
      <dgm:spPr/>
    </dgm:pt>
    <dgm:pt modelId="{DC3A35AE-7EB1-4AFF-9855-8C8633FF1E5D}" type="pres">
      <dgm:prSet presAssocID="{6BA30881-0C62-4D0E-9311-DBA34AF5C70C}" presName="parentTextBox" presStyleLbl="node1" presStyleIdx="0" presStyleCnt="1" custLinFactNeighborX="7505" custLinFactNeighborY="18670"/>
      <dgm:spPr/>
    </dgm:pt>
  </dgm:ptLst>
  <dgm:cxnLst>
    <dgm:cxn modelId="{E9F40C69-3969-430A-8560-5612871A74B0}" type="presOf" srcId="{6BA30881-0C62-4D0E-9311-DBA34AF5C70C}" destId="{DC3A35AE-7EB1-4AFF-9855-8C8633FF1E5D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C0AD6D7-1223-46C9-96D0-3F8C97FF094A}" srcId="{BFFF0A2A-B4FD-4729-94AD-E1620E1DBAEA}" destId="{6BA30881-0C62-4D0E-9311-DBA34AF5C70C}" srcOrd="0" destOrd="0" parTransId="{5A4E1CFF-3BBA-409A-80C7-BB8F4DF126C4}" sibTransId="{C4611856-0125-4E2C-9BE2-D48A43953EC1}"/>
    <dgm:cxn modelId="{ECE77EC0-006A-4743-A66C-1A9C84D40D55}" type="presParOf" srcId="{D3E67187-5416-42C0-9C51-6C57FBF3EF35}" destId="{B464FBF4-2DA1-4CB4-BC8C-85B4497719CF}" srcOrd="0" destOrd="0" presId="urn:microsoft.com/office/officeart/2005/8/layout/process4"/>
    <dgm:cxn modelId="{437A66DC-3F02-4EA9-849E-974C33678614}" type="presParOf" srcId="{B464FBF4-2DA1-4CB4-BC8C-85B4497719CF}" destId="{DC3A35AE-7EB1-4AFF-9855-8C8633FF1E5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The .exe is downloaded to your Downloads folder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1A1343F4-7086-4EA9-9DB5-68587868AA65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Read and Dismiss the information popup</a:t>
          </a:r>
          <a:endParaRPr lang="en-US" sz="2800" dirty="0"/>
        </a:p>
      </dgm:t>
    </dgm:pt>
    <dgm:pt modelId="{8C727ABB-3158-484E-A6E3-CBC8DAAE934A}" type="parTrans" cxnId="{2EE7B595-EF88-4827-AC1D-17796A942E07}">
      <dgm:prSet/>
      <dgm:spPr/>
      <dgm:t>
        <a:bodyPr/>
        <a:lstStyle/>
        <a:p>
          <a:endParaRPr lang="en-IN"/>
        </a:p>
      </dgm:t>
    </dgm:pt>
    <dgm:pt modelId="{6E62F73F-E877-457A-AF22-B8FAA1AAA5D9}" type="sibTrans" cxnId="{2EE7B595-EF88-4827-AC1D-17796A942E07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2591F848-8B78-40F1-AB05-E0C9E21C72F8}" type="pres">
      <dgm:prSet presAssocID="{1A1343F4-7086-4EA9-9DB5-68587868AA65}" presName="boxAndChildren" presStyleCnt="0"/>
      <dgm:spPr/>
    </dgm:pt>
    <dgm:pt modelId="{42151777-72FA-467E-B5E5-91CC76095D6F}" type="pres">
      <dgm:prSet presAssocID="{1A1343F4-7086-4EA9-9DB5-68587868AA65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2EE7B595-EF88-4827-AC1D-17796A942E07}" srcId="{BFFF0A2A-B4FD-4729-94AD-E1620E1DBAEA}" destId="{1A1343F4-7086-4EA9-9DB5-68587868AA65}" srcOrd="1" destOrd="0" parTransId="{8C727ABB-3158-484E-A6E3-CBC8DAAE934A}" sibTransId="{6E62F73F-E877-457A-AF22-B8FAA1AAA5D9}"/>
    <dgm:cxn modelId="{5ADA4DD1-08B2-406A-9200-DBD2D8458927}" type="presOf" srcId="{1A1343F4-7086-4EA9-9DB5-68587868AA65}" destId="{42151777-72FA-467E-B5E5-91CC76095D6F}" srcOrd="0" destOrd="0" presId="urn:microsoft.com/office/officeart/2005/8/layout/process4"/>
    <dgm:cxn modelId="{4BFCDAFF-7750-4C5B-9102-2FA87445DB09}" type="presParOf" srcId="{D3E67187-5416-42C0-9C51-6C57FBF3EF35}" destId="{2591F848-8B78-40F1-AB05-E0C9E21C72F8}" srcOrd="0" destOrd="0" presId="urn:microsoft.com/office/officeart/2005/8/layout/process4"/>
    <dgm:cxn modelId="{8068C79D-F333-4950-B9E4-6804DF0010EE}" type="presParOf" srcId="{2591F848-8B78-40F1-AB05-E0C9E21C72F8}" destId="{42151777-72FA-467E-B5E5-91CC76095D6F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Find the downloaded .exe file (in your Downloads folder)</a:t>
          </a:r>
          <a:endParaRPr lang="en-IN" sz="1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F9B4010E-7B26-4DE4-9F6D-B3854EAAA517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Double Click on the .exe file to execute it</a:t>
          </a:r>
        </a:p>
      </dgm:t>
    </dgm:pt>
    <dgm:pt modelId="{A908BB06-CFB5-4DA1-ACD1-977111A687C2}" type="parTrans" cxnId="{3C3FDF0C-B1A1-4FCF-BA3C-F7E07026F2C5}">
      <dgm:prSet/>
      <dgm:spPr/>
      <dgm:t>
        <a:bodyPr/>
        <a:lstStyle/>
        <a:p>
          <a:endParaRPr lang="en-IN"/>
        </a:p>
      </dgm:t>
    </dgm:pt>
    <dgm:pt modelId="{2985B1DA-1D58-415C-B1F2-BF6F28F24B74}" type="sibTrans" cxnId="{3C3FDF0C-B1A1-4FCF-BA3C-F7E07026F2C5}">
      <dgm:prSet/>
      <dgm:spPr/>
      <dgm:t>
        <a:bodyPr/>
        <a:lstStyle/>
        <a:p>
          <a:endParaRPr lang="en-IN"/>
        </a:p>
      </dgm:t>
    </dgm:pt>
    <dgm:pt modelId="{3CE609C4-CFE8-4E21-8DF8-E5FB07F3F154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You will need admin privileges on your laptop to execute this file</a:t>
          </a:r>
        </a:p>
      </dgm:t>
    </dgm:pt>
    <dgm:pt modelId="{C7197ADB-16FA-49B9-AFC3-2A5371260E5F}" type="parTrans" cxnId="{5E2F089A-E03D-499B-83D2-879019F28812}">
      <dgm:prSet/>
      <dgm:spPr/>
      <dgm:t>
        <a:bodyPr/>
        <a:lstStyle/>
        <a:p>
          <a:endParaRPr lang="en-IN"/>
        </a:p>
      </dgm:t>
    </dgm:pt>
    <dgm:pt modelId="{EB2195AE-F3E8-4E2F-AA3C-C243B6F5981A}" type="sibTrans" cxnId="{5E2F089A-E03D-499B-83D2-879019F28812}">
      <dgm:prSet/>
      <dgm:spPr/>
      <dgm:t>
        <a:bodyPr/>
        <a:lstStyle/>
        <a:p>
          <a:endParaRPr lang="en-IN"/>
        </a:p>
      </dgm:t>
    </dgm:pt>
    <dgm:pt modelId="{B8BA63AF-53D0-439B-8375-964B92358E20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Your laptop’s anti-virus software will sanitize the file automatically</a:t>
          </a:r>
        </a:p>
      </dgm:t>
    </dgm:pt>
    <dgm:pt modelId="{A9BB0830-2383-4B76-9B09-0AA213DF289A}" type="parTrans" cxnId="{B2B50DB8-15F4-4681-8D1F-FD6776DBEDF9}">
      <dgm:prSet/>
      <dgm:spPr/>
      <dgm:t>
        <a:bodyPr/>
        <a:lstStyle/>
        <a:p>
          <a:endParaRPr lang="en-IN"/>
        </a:p>
      </dgm:t>
    </dgm:pt>
    <dgm:pt modelId="{1D0FC8D7-367A-4C48-9720-EFBA5315DD51}" type="sibTrans" cxnId="{B2B50DB8-15F4-4681-8D1F-FD6776DBEDF9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1D5429CF-8C5E-42D8-A1EE-19F23E36DEA1}" type="pres">
      <dgm:prSet presAssocID="{B8BA63AF-53D0-439B-8375-964B92358E20}" presName="boxAndChildren" presStyleCnt="0"/>
      <dgm:spPr/>
    </dgm:pt>
    <dgm:pt modelId="{8841911E-E57E-4ECC-8098-C3C973712D4B}" type="pres">
      <dgm:prSet presAssocID="{B8BA63AF-53D0-439B-8375-964B92358E20}" presName="parentTextBox" presStyleLbl="node1" presStyleIdx="0" presStyleCnt="4"/>
      <dgm:spPr/>
    </dgm:pt>
    <dgm:pt modelId="{FBC2F36D-4E9D-4D99-A236-1A285DFBF4B8}" type="pres">
      <dgm:prSet presAssocID="{EB2195AE-F3E8-4E2F-AA3C-C243B6F5981A}" presName="sp" presStyleCnt="0"/>
      <dgm:spPr/>
    </dgm:pt>
    <dgm:pt modelId="{676D471A-D6CF-47E0-A047-6F596CFB90B1}" type="pres">
      <dgm:prSet presAssocID="{3CE609C4-CFE8-4E21-8DF8-E5FB07F3F154}" presName="arrowAndChildren" presStyleCnt="0"/>
      <dgm:spPr/>
    </dgm:pt>
    <dgm:pt modelId="{9EFCC191-6ADB-4AC2-A41A-7DCF0A76D7BB}" type="pres">
      <dgm:prSet presAssocID="{3CE609C4-CFE8-4E21-8DF8-E5FB07F3F154}" presName="parentTextArrow" presStyleLbl="node1" presStyleIdx="1" presStyleCnt="4"/>
      <dgm:spPr/>
    </dgm:pt>
    <dgm:pt modelId="{FFA4603A-7CBF-4F93-921F-1C079052631E}" type="pres">
      <dgm:prSet presAssocID="{2985B1DA-1D58-415C-B1F2-BF6F28F24B74}" presName="sp" presStyleCnt="0"/>
      <dgm:spPr/>
    </dgm:pt>
    <dgm:pt modelId="{47BBF368-8682-40AC-92AD-BECC27C54206}" type="pres">
      <dgm:prSet presAssocID="{F9B4010E-7B26-4DE4-9F6D-B3854EAAA517}" presName="arrowAndChildren" presStyleCnt="0"/>
      <dgm:spPr/>
    </dgm:pt>
    <dgm:pt modelId="{AE8D7837-BE1F-4D44-9A62-7A5C4D1B50B5}" type="pres">
      <dgm:prSet presAssocID="{F9B4010E-7B26-4DE4-9F6D-B3854EAAA517}" presName="parentTextArrow" presStyleLbl="node1" presStyleIdx="2" presStyleCnt="4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3" presStyleCnt="4"/>
      <dgm:spPr/>
    </dgm:pt>
  </dgm:ptLst>
  <dgm:cxnLst>
    <dgm:cxn modelId="{3C3FDF0C-B1A1-4FCF-BA3C-F7E07026F2C5}" srcId="{BFFF0A2A-B4FD-4729-94AD-E1620E1DBAEA}" destId="{F9B4010E-7B26-4DE4-9F6D-B3854EAAA517}" srcOrd="1" destOrd="0" parTransId="{A908BB06-CFB5-4DA1-ACD1-977111A687C2}" sibTransId="{2985B1DA-1D58-415C-B1F2-BF6F28F24B74}"/>
    <dgm:cxn modelId="{3B115138-D550-454A-9E16-E3BC457F218E}" type="presOf" srcId="{3CE609C4-CFE8-4E21-8DF8-E5FB07F3F154}" destId="{9EFCC191-6ADB-4AC2-A41A-7DCF0A76D7BB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5E2F089A-E03D-499B-83D2-879019F28812}" srcId="{BFFF0A2A-B4FD-4729-94AD-E1620E1DBAEA}" destId="{3CE609C4-CFE8-4E21-8DF8-E5FB07F3F154}" srcOrd="2" destOrd="0" parTransId="{C7197ADB-16FA-49B9-AFC3-2A5371260E5F}" sibTransId="{EB2195AE-F3E8-4E2F-AA3C-C243B6F5981A}"/>
    <dgm:cxn modelId="{0E6988A0-ECB3-46B3-BB19-29B25777FB8F}" type="presOf" srcId="{F9B4010E-7B26-4DE4-9F6D-B3854EAAA517}" destId="{AE8D7837-BE1F-4D44-9A62-7A5C4D1B50B5}" srcOrd="0" destOrd="0" presId="urn:microsoft.com/office/officeart/2005/8/layout/process4"/>
    <dgm:cxn modelId="{B2B50DB8-15F4-4681-8D1F-FD6776DBEDF9}" srcId="{BFFF0A2A-B4FD-4729-94AD-E1620E1DBAEA}" destId="{B8BA63AF-53D0-439B-8375-964B92358E20}" srcOrd="3" destOrd="0" parTransId="{A9BB0830-2383-4B76-9B09-0AA213DF289A}" sibTransId="{1D0FC8D7-367A-4C48-9720-EFBA5315DD51}"/>
    <dgm:cxn modelId="{D7E726EA-6397-4DB5-8F6C-1AC2156CD61E}" type="presOf" srcId="{B8BA63AF-53D0-439B-8375-964B92358E20}" destId="{8841911E-E57E-4ECC-8098-C3C973712D4B}" srcOrd="0" destOrd="0" presId="urn:microsoft.com/office/officeart/2005/8/layout/process4"/>
    <dgm:cxn modelId="{65C5E360-73FC-4AFB-944A-99CBD38945FA}" type="presParOf" srcId="{D3E67187-5416-42C0-9C51-6C57FBF3EF35}" destId="{1D5429CF-8C5E-42D8-A1EE-19F23E36DEA1}" srcOrd="0" destOrd="0" presId="urn:microsoft.com/office/officeart/2005/8/layout/process4"/>
    <dgm:cxn modelId="{835173F5-B507-43DB-8AA4-8C45966D1788}" type="presParOf" srcId="{1D5429CF-8C5E-42D8-A1EE-19F23E36DEA1}" destId="{8841911E-E57E-4ECC-8098-C3C973712D4B}" srcOrd="0" destOrd="0" presId="urn:microsoft.com/office/officeart/2005/8/layout/process4"/>
    <dgm:cxn modelId="{47629CF9-9B77-4299-B182-D7C41E0624DA}" type="presParOf" srcId="{D3E67187-5416-42C0-9C51-6C57FBF3EF35}" destId="{FBC2F36D-4E9D-4D99-A236-1A285DFBF4B8}" srcOrd="1" destOrd="0" presId="urn:microsoft.com/office/officeart/2005/8/layout/process4"/>
    <dgm:cxn modelId="{7AC05018-BE1B-4704-81C4-5C4DD848E850}" type="presParOf" srcId="{D3E67187-5416-42C0-9C51-6C57FBF3EF35}" destId="{676D471A-D6CF-47E0-A047-6F596CFB90B1}" srcOrd="2" destOrd="0" presId="urn:microsoft.com/office/officeart/2005/8/layout/process4"/>
    <dgm:cxn modelId="{C598D2DF-AC52-4B9F-B161-E4610D24BFBE}" type="presParOf" srcId="{676D471A-D6CF-47E0-A047-6F596CFB90B1}" destId="{9EFCC191-6ADB-4AC2-A41A-7DCF0A76D7BB}" srcOrd="0" destOrd="0" presId="urn:microsoft.com/office/officeart/2005/8/layout/process4"/>
    <dgm:cxn modelId="{F9B99825-B726-4F0F-9490-2812311F7FA4}" type="presParOf" srcId="{D3E67187-5416-42C0-9C51-6C57FBF3EF35}" destId="{FFA4603A-7CBF-4F93-921F-1C079052631E}" srcOrd="3" destOrd="0" presId="urn:microsoft.com/office/officeart/2005/8/layout/process4"/>
    <dgm:cxn modelId="{D5197E9E-CF71-4A33-A829-712C06FF4D24}" type="presParOf" srcId="{D3E67187-5416-42C0-9C51-6C57FBF3EF35}" destId="{47BBF368-8682-40AC-92AD-BECC27C54206}" srcOrd="4" destOrd="0" presId="urn:microsoft.com/office/officeart/2005/8/layout/process4"/>
    <dgm:cxn modelId="{2DE1DCC6-FE2B-4CE9-81F9-F75653EE6401}" type="presParOf" srcId="{47BBF368-8682-40AC-92AD-BECC27C54206}" destId="{AE8D7837-BE1F-4D44-9A62-7A5C4D1B50B5}" srcOrd="0" destOrd="0" presId="urn:microsoft.com/office/officeart/2005/8/layout/process4"/>
    <dgm:cxn modelId="{54743514-5DCC-412D-8244-CEE87AC6B51C}" type="presParOf" srcId="{D3E67187-5416-42C0-9C51-6C57FBF3EF35}" destId="{D73AAD4E-E1D0-4989-B9ED-876FC0F22721}" srcOrd="5" destOrd="0" presId="urn:microsoft.com/office/officeart/2005/8/layout/process4"/>
    <dgm:cxn modelId="{DD32B8FB-2830-400D-BC4C-79E787F6459D}" type="presParOf" srcId="{D3E67187-5416-42C0-9C51-6C57FBF3EF35}" destId="{E71A5DC2-3348-44C1-A373-1FF79AF8A8F4}" srcOrd="6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The Arduino Builder installer will guide you step-by-step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42F170F8-2EE2-4D85-B96E-3CFD67134299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Click on “Next” </a:t>
          </a:r>
        </a:p>
      </dgm:t>
    </dgm:pt>
    <dgm:pt modelId="{F5AF2812-C3FA-4B0C-AFB8-265F9DDAF489}" type="parTrans" cxnId="{AB9E5C94-07AE-45D4-AE56-108B02FE17FB}">
      <dgm:prSet/>
      <dgm:spPr/>
      <dgm:t>
        <a:bodyPr/>
        <a:lstStyle/>
        <a:p>
          <a:endParaRPr lang="en-IN"/>
        </a:p>
      </dgm:t>
    </dgm:pt>
    <dgm:pt modelId="{6FF67EE3-27FA-4C02-A681-7CFF570AF0AD}" type="sibTrans" cxnId="{AB9E5C94-07AE-45D4-AE56-108B02FE17FB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AD67345D-E1ED-429A-93E1-DF336083E705}" type="pres">
      <dgm:prSet presAssocID="{42F170F8-2EE2-4D85-B96E-3CFD67134299}" presName="boxAndChildren" presStyleCnt="0"/>
      <dgm:spPr/>
    </dgm:pt>
    <dgm:pt modelId="{E61F9E93-1B77-4F13-B67F-246DF9D51419}" type="pres">
      <dgm:prSet presAssocID="{42F170F8-2EE2-4D85-B96E-3CFD67134299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6180561E-BFD9-4FC3-B8F3-0275007B52BB}" type="presOf" srcId="{42F170F8-2EE2-4D85-B96E-3CFD67134299}" destId="{E61F9E93-1B77-4F13-B67F-246DF9D51419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AB9E5C94-07AE-45D4-AE56-108B02FE17FB}" srcId="{BFFF0A2A-B4FD-4729-94AD-E1620E1DBAEA}" destId="{42F170F8-2EE2-4D85-B96E-3CFD67134299}" srcOrd="1" destOrd="0" parTransId="{F5AF2812-C3FA-4B0C-AFB8-265F9DDAF489}" sibTransId="{6FF67EE3-27FA-4C02-A681-7CFF570AF0AD}"/>
    <dgm:cxn modelId="{F537BB42-BECA-45E0-9C73-4D7019673229}" type="presParOf" srcId="{D3E67187-5416-42C0-9C51-6C57FBF3EF35}" destId="{AD67345D-E1ED-429A-93E1-DF336083E705}" srcOrd="0" destOrd="0" presId="urn:microsoft.com/office/officeart/2005/8/layout/process4"/>
    <dgm:cxn modelId="{BD6EA6E8-6DCD-4C82-943D-D7DB4929D046}" type="presParOf" srcId="{AD67345D-E1ED-429A-93E1-DF336083E705}" destId="{E61F9E93-1B77-4F13-B67F-246DF9D51419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Arduino Builder is installed!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3934A97C-AE9E-472F-B211-DE6F366AC537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You can now delete the .exe file in your Downloads folder</a:t>
          </a:r>
        </a:p>
      </dgm:t>
    </dgm:pt>
    <dgm:pt modelId="{675C0842-1661-406C-98BE-0CBBB13313DC}" type="parTrans" cxnId="{19ABB606-920A-4AF3-A38D-6FC8E53C848A}">
      <dgm:prSet/>
      <dgm:spPr/>
      <dgm:t>
        <a:bodyPr/>
        <a:lstStyle/>
        <a:p>
          <a:endParaRPr lang="en-IN"/>
        </a:p>
      </dgm:t>
    </dgm:pt>
    <dgm:pt modelId="{C53360D4-B40A-4B04-99AB-0065A6BFBC19}" type="sibTrans" cxnId="{19ABB606-920A-4AF3-A38D-6FC8E53C848A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68154862-0A37-43DD-89CA-7FAAAE4CDC36}" type="pres">
      <dgm:prSet presAssocID="{3934A97C-AE9E-472F-B211-DE6F366AC537}" presName="boxAndChildren" presStyleCnt="0"/>
      <dgm:spPr/>
    </dgm:pt>
    <dgm:pt modelId="{2AFA4D86-DAE1-47CE-88D1-C90D730CF93C}" type="pres">
      <dgm:prSet presAssocID="{3934A97C-AE9E-472F-B211-DE6F366AC537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19ABB606-920A-4AF3-A38D-6FC8E53C848A}" srcId="{BFFF0A2A-B4FD-4729-94AD-E1620E1DBAEA}" destId="{3934A97C-AE9E-472F-B211-DE6F366AC537}" srcOrd="1" destOrd="0" parTransId="{675C0842-1661-406C-98BE-0CBBB13313DC}" sibTransId="{C53360D4-B40A-4B04-99AB-0065A6BFBC19}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EE34CCB-DD90-443C-884E-22AD61B0E2AD}" type="presOf" srcId="{3934A97C-AE9E-472F-B211-DE6F366AC537}" destId="{2AFA4D86-DAE1-47CE-88D1-C90D730CF93C}" srcOrd="0" destOrd="0" presId="urn:microsoft.com/office/officeart/2005/8/layout/process4"/>
    <dgm:cxn modelId="{4458BC3E-F509-4C40-962F-15F5672125AA}" type="presParOf" srcId="{D3E67187-5416-42C0-9C51-6C57FBF3EF35}" destId="{68154862-0A37-43DD-89CA-7FAAAE4CDC36}" srcOrd="0" destOrd="0" presId="urn:microsoft.com/office/officeart/2005/8/layout/process4"/>
    <dgm:cxn modelId="{D73B4966-324B-44AF-9B25-260C77C705BB}" type="presParOf" srcId="{68154862-0A37-43DD-89CA-7FAAAE4CDC36}" destId="{2AFA4D86-DAE1-47CE-88D1-C90D730CF93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Open URL https://www.respimatic.com in your browser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6BA30881-0C62-4D0E-9311-DBA34AF5C70C}">
      <dgm:prSet custT="1"/>
      <dgm:spPr>
        <a:solidFill>
          <a:srgbClr val="0D3E51"/>
        </a:solidFill>
      </dgm:spPr>
      <dgm:t>
        <a:bodyPr/>
        <a:lstStyle/>
        <a:p>
          <a:r>
            <a:rPr lang="en-US" sz="2400" dirty="0"/>
            <a:t>Click on </a:t>
          </a:r>
        </a:p>
        <a:p>
          <a:r>
            <a:rPr lang="en-US" sz="2400" dirty="0"/>
            <a:t>“Update System Firmware”</a:t>
          </a:r>
          <a:endParaRPr lang="en-IN" sz="2400" dirty="0"/>
        </a:p>
      </dgm:t>
    </dgm:pt>
    <dgm:pt modelId="{5A4E1CFF-3BBA-409A-80C7-BB8F4DF126C4}" type="parTrans" cxnId="{7C0AD6D7-1223-46C9-96D0-3F8C97FF094A}">
      <dgm:prSet/>
      <dgm:spPr/>
      <dgm:t>
        <a:bodyPr/>
        <a:lstStyle/>
        <a:p>
          <a:endParaRPr lang="en-IN"/>
        </a:p>
      </dgm:t>
    </dgm:pt>
    <dgm:pt modelId="{C4611856-0125-4E2C-9BE2-D48A43953EC1}" type="sibTrans" cxnId="{7C0AD6D7-1223-46C9-96D0-3F8C97FF094A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B464FBF4-2DA1-4CB4-BC8C-85B4497719CF}" type="pres">
      <dgm:prSet presAssocID="{6BA30881-0C62-4D0E-9311-DBA34AF5C70C}" presName="boxAndChildren" presStyleCnt="0"/>
      <dgm:spPr/>
    </dgm:pt>
    <dgm:pt modelId="{DC3A35AE-7EB1-4AFF-9855-8C8633FF1E5D}" type="pres">
      <dgm:prSet presAssocID="{6BA30881-0C62-4D0E-9311-DBA34AF5C70C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E9F40C69-3969-430A-8560-5612871A74B0}" type="presOf" srcId="{6BA30881-0C62-4D0E-9311-DBA34AF5C70C}" destId="{DC3A35AE-7EB1-4AFF-9855-8C8633FF1E5D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C0AD6D7-1223-46C9-96D0-3F8C97FF094A}" srcId="{BFFF0A2A-B4FD-4729-94AD-E1620E1DBAEA}" destId="{6BA30881-0C62-4D0E-9311-DBA34AF5C70C}" srcOrd="1" destOrd="0" parTransId="{5A4E1CFF-3BBA-409A-80C7-BB8F4DF126C4}" sibTransId="{C4611856-0125-4E2C-9BE2-D48A43953EC1}"/>
    <dgm:cxn modelId="{ECE77EC0-006A-4743-A66C-1A9C84D40D55}" type="presParOf" srcId="{D3E67187-5416-42C0-9C51-6C57FBF3EF35}" destId="{B464FBF4-2DA1-4CB4-BC8C-85B4497719CF}" srcOrd="0" destOrd="0" presId="urn:microsoft.com/office/officeart/2005/8/layout/process4"/>
    <dgm:cxn modelId="{437A66DC-3F02-4EA9-849E-974C33678614}" type="presParOf" srcId="{B464FBF4-2DA1-4CB4-BC8C-85B4497719CF}" destId="{DC3A35AE-7EB1-4AFF-9855-8C8633FF1E5D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CAD8C-D517-4DA7-84AB-01784D479648}">
      <dsp:nvSpPr>
        <dsp:cNvPr id="0" name=""/>
        <dsp:cNvSpPr/>
      </dsp:nvSpPr>
      <dsp:spPr>
        <a:xfrm>
          <a:off x="914" y="810491"/>
          <a:ext cx="1950419" cy="19126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One-time Download Arduino Builder</a:t>
          </a:r>
          <a:endParaRPr lang="en-IN" sz="2300" kern="1200" dirty="0"/>
        </a:p>
      </dsp:txBody>
      <dsp:txXfrm>
        <a:off x="56935" y="866512"/>
        <a:ext cx="1838377" cy="1800652"/>
      </dsp:txXfrm>
    </dsp:sp>
    <dsp:sp modelId="{FA79DAC3-11FA-4E9C-AC8E-44A9A4A47A50}">
      <dsp:nvSpPr>
        <dsp:cNvPr id="0" name=""/>
        <dsp:cNvSpPr/>
      </dsp:nvSpPr>
      <dsp:spPr>
        <a:xfrm>
          <a:off x="2098866" y="1524986"/>
          <a:ext cx="508508" cy="483704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098866" y="1621727"/>
        <a:ext cx="363397" cy="290222"/>
      </dsp:txXfrm>
    </dsp:sp>
    <dsp:sp modelId="{3936831C-ECB9-4F0C-9C07-D09DE3A038CF}">
      <dsp:nvSpPr>
        <dsp:cNvPr id="0" name=""/>
        <dsp:cNvSpPr/>
      </dsp:nvSpPr>
      <dsp:spPr>
        <a:xfrm>
          <a:off x="2731501" y="810491"/>
          <a:ext cx="1950419" cy="19126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One-time Install Arduino Builder</a:t>
          </a:r>
          <a:endParaRPr lang="en-IN" sz="2200" kern="1200" dirty="0"/>
        </a:p>
      </dsp:txBody>
      <dsp:txXfrm>
        <a:off x="2787522" y="866512"/>
        <a:ext cx="1838377" cy="18006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A2285-35C4-4B4A-8FCC-DD38BB60962C}">
      <dsp:nvSpPr>
        <dsp:cNvPr id="0" name=""/>
        <dsp:cNvSpPr/>
      </dsp:nvSpPr>
      <dsp:spPr>
        <a:xfrm>
          <a:off x="0" y="2334239"/>
          <a:ext cx="5302323" cy="1531514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Read and Dismiss the information popup</a:t>
          </a:r>
          <a:endParaRPr lang="en-US" sz="2800" kern="1200" dirty="0"/>
        </a:p>
      </dsp:txBody>
      <dsp:txXfrm>
        <a:off x="0" y="2334239"/>
        <a:ext cx="5302323" cy="1531514"/>
      </dsp:txXfrm>
    </dsp:sp>
    <dsp:sp modelId="{C7606FF8-5BD0-4B7A-9107-D434B51802F9}">
      <dsp:nvSpPr>
        <dsp:cNvPr id="0" name=""/>
        <dsp:cNvSpPr/>
      </dsp:nvSpPr>
      <dsp:spPr>
        <a:xfrm rot="10800000">
          <a:off x="0" y="1743"/>
          <a:ext cx="5302323" cy="2355468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A .zip is downloaded to your Downloads folder</a:t>
          </a:r>
          <a:endParaRPr lang="en-IN" sz="2800" kern="1200" dirty="0"/>
        </a:p>
      </dsp:txBody>
      <dsp:txXfrm rot="10800000">
        <a:off x="0" y="1743"/>
        <a:ext cx="5302323" cy="15305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3FB06-2A77-42A6-8673-D5B004805048}">
      <dsp:nvSpPr>
        <dsp:cNvPr id="0" name=""/>
        <dsp:cNvSpPr/>
      </dsp:nvSpPr>
      <dsp:spPr>
        <a:xfrm>
          <a:off x="0" y="2124650"/>
          <a:ext cx="4976041" cy="1394000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Click on the “Extract All” button</a:t>
          </a:r>
          <a:endParaRPr lang="en-US" sz="2800" kern="1200" dirty="0"/>
        </a:p>
      </dsp:txBody>
      <dsp:txXfrm>
        <a:off x="0" y="2124650"/>
        <a:ext cx="4976041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4976041" cy="2143973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Double click on the downloaded .zip file to open it</a:t>
          </a:r>
          <a:endParaRPr lang="en-IN" sz="2800" kern="1200" dirty="0"/>
        </a:p>
      </dsp:txBody>
      <dsp:txXfrm rot="10800000">
        <a:off x="0" y="1587"/>
        <a:ext cx="4976041" cy="13930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C1BBC-E306-4A86-B223-1F8AF46A11C4}">
      <dsp:nvSpPr>
        <dsp:cNvPr id="0" name=""/>
        <dsp:cNvSpPr/>
      </dsp:nvSpPr>
      <dsp:spPr>
        <a:xfrm>
          <a:off x="0" y="2649870"/>
          <a:ext cx="5171675" cy="869746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Release is now downloaded and ready to be uploaded to the Respimatic system</a:t>
          </a:r>
        </a:p>
      </dsp:txBody>
      <dsp:txXfrm>
        <a:off x="0" y="2649870"/>
        <a:ext cx="5171675" cy="869746"/>
      </dsp:txXfrm>
    </dsp:sp>
    <dsp:sp modelId="{0677CE42-C5F1-41D3-A158-C2ABD649AB2F}">
      <dsp:nvSpPr>
        <dsp:cNvPr id="0" name=""/>
        <dsp:cNvSpPr/>
      </dsp:nvSpPr>
      <dsp:spPr>
        <a:xfrm rot="10800000">
          <a:off x="0" y="1325246"/>
          <a:ext cx="5171675" cy="1337670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It should show two files within it</a:t>
          </a:r>
        </a:p>
      </dsp:txBody>
      <dsp:txXfrm rot="-10800000">
        <a:off x="0" y="1325246"/>
        <a:ext cx="5171675" cy="469522"/>
      </dsp:txXfrm>
    </dsp:sp>
    <dsp:sp modelId="{83C69D36-3008-4557-A6CC-05904F67E0E5}">
      <dsp:nvSpPr>
        <dsp:cNvPr id="0" name=""/>
        <dsp:cNvSpPr/>
      </dsp:nvSpPr>
      <dsp:spPr>
        <a:xfrm>
          <a:off x="0" y="1794768"/>
          <a:ext cx="2585837" cy="39996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Dashboard.ino.nodemcu.bin</a:t>
          </a:r>
          <a:endParaRPr lang="en-US" sz="1400" kern="1200" dirty="0"/>
        </a:p>
      </dsp:txBody>
      <dsp:txXfrm>
        <a:off x="0" y="1794768"/>
        <a:ext cx="2585837" cy="399963"/>
      </dsp:txXfrm>
    </dsp:sp>
    <dsp:sp modelId="{48F4D60C-9A4E-4246-84F1-BF428184CE8C}">
      <dsp:nvSpPr>
        <dsp:cNvPr id="0" name=""/>
        <dsp:cNvSpPr/>
      </dsp:nvSpPr>
      <dsp:spPr>
        <a:xfrm>
          <a:off x="2585837" y="1794768"/>
          <a:ext cx="2585837" cy="39996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Respimatic100.ino.mega.hex</a:t>
          </a:r>
          <a:endParaRPr lang="en-US" sz="1400" kern="1200" dirty="0"/>
        </a:p>
      </dsp:txBody>
      <dsp:txXfrm>
        <a:off x="2585837" y="1794768"/>
        <a:ext cx="2585837" cy="399963"/>
      </dsp:txXfrm>
    </dsp:sp>
    <dsp:sp modelId="{C7606FF8-5BD0-4B7A-9107-D434B51802F9}">
      <dsp:nvSpPr>
        <dsp:cNvPr id="0" name=""/>
        <dsp:cNvSpPr/>
      </dsp:nvSpPr>
      <dsp:spPr>
        <a:xfrm rot="10800000">
          <a:off x="0" y="622"/>
          <a:ext cx="5171675" cy="1337670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A folder with the same name as the release tag will be created</a:t>
          </a:r>
          <a:endParaRPr lang="en-IN" sz="1800" kern="1200" dirty="0"/>
        </a:p>
      </dsp:txBody>
      <dsp:txXfrm rot="10800000">
        <a:off x="0" y="622"/>
        <a:ext cx="5171675" cy="8691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EC3BF-7542-4E38-893B-11190D680EBC}">
      <dsp:nvSpPr>
        <dsp:cNvPr id="0" name=""/>
        <dsp:cNvSpPr/>
      </dsp:nvSpPr>
      <dsp:spPr>
        <a:xfrm>
          <a:off x="0" y="2124650"/>
          <a:ext cx="5283218" cy="1394000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/>
            <a:t>Check “Verify” box</a:t>
          </a:r>
          <a:endParaRPr lang="en-US" sz="2000" kern="1200" dirty="0"/>
        </a:p>
      </dsp:txBody>
      <dsp:txXfrm>
        <a:off x="0" y="2124650"/>
        <a:ext cx="5283218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5283218" cy="2143973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Select “Arduino Mega 2560/ADK” from the dropdown menu in the “Target” field</a:t>
          </a:r>
          <a:endParaRPr lang="en-IN" sz="2000" kern="1200" dirty="0"/>
        </a:p>
      </dsp:txBody>
      <dsp:txXfrm rot="10800000">
        <a:off x="0" y="1587"/>
        <a:ext cx="5283218" cy="139308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84A9D-3FFB-48E9-BF0C-626E4ACAFDA3}">
      <dsp:nvSpPr>
        <dsp:cNvPr id="0" name=""/>
        <dsp:cNvSpPr/>
      </dsp:nvSpPr>
      <dsp:spPr>
        <a:xfrm>
          <a:off x="0" y="2124650"/>
          <a:ext cx="4851172" cy="1394000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/>
            <a:t>Select Respimatic.ino.mega.hex from the extracted folder from the downloaded release</a:t>
          </a:r>
          <a:endParaRPr lang="en-US" sz="2000" kern="1200" dirty="0"/>
        </a:p>
      </dsp:txBody>
      <dsp:txXfrm>
        <a:off x="0" y="2124650"/>
        <a:ext cx="4851172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4851172" cy="2143973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/>
            <a:t>Click “Load Sketch/Binary” button on the Arduino Builder</a:t>
          </a:r>
          <a:endParaRPr lang="en-IN" sz="2000" kern="1200" dirty="0"/>
        </a:p>
      </dsp:txBody>
      <dsp:txXfrm rot="10800000">
        <a:off x="0" y="1587"/>
        <a:ext cx="4851172" cy="13930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36A0D-238E-4EB4-B8D5-93A747D27F7B}">
      <dsp:nvSpPr>
        <dsp:cNvPr id="0" name=""/>
        <dsp:cNvSpPr/>
      </dsp:nvSpPr>
      <dsp:spPr>
        <a:xfrm>
          <a:off x="0" y="2124650"/>
          <a:ext cx="5283218" cy="1394000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It refreshes the list of COM ports that the Respimatic system could be connected to</a:t>
          </a:r>
        </a:p>
      </dsp:txBody>
      <dsp:txXfrm>
        <a:off x="0" y="2124650"/>
        <a:ext cx="5283218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5283218" cy="2143973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Check “Refresh” button on the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Arduino Builder</a:t>
          </a:r>
          <a:endParaRPr lang="en-IN" sz="2000" kern="1200" dirty="0"/>
        </a:p>
      </dsp:txBody>
      <dsp:txXfrm rot="10800000">
        <a:off x="0" y="1587"/>
        <a:ext cx="5283218" cy="139308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8E9A6-FBF3-4569-AB23-64C5373CFC91}">
      <dsp:nvSpPr>
        <dsp:cNvPr id="0" name=""/>
        <dsp:cNvSpPr/>
      </dsp:nvSpPr>
      <dsp:spPr>
        <a:xfrm>
          <a:off x="0" y="3072946"/>
          <a:ext cx="5283218" cy="1008609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/>
            <a:t>Now we need to follow a similar procedure for the other file in the release.</a:t>
          </a:r>
          <a:endParaRPr lang="en-US" sz="1600" kern="1200" dirty="0"/>
        </a:p>
      </dsp:txBody>
      <dsp:txXfrm>
        <a:off x="0" y="3072946"/>
        <a:ext cx="5283218" cy="1008609"/>
      </dsp:txXfrm>
    </dsp:sp>
    <dsp:sp modelId="{E6C49CD2-DF91-4DEA-BD58-1BB06DC29E08}">
      <dsp:nvSpPr>
        <dsp:cNvPr id="0" name=""/>
        <dsp:cNvSpPr/>
      </dsp:nvSpPr>
      <dsp:spPr>
        <a:xfrm rot="10800000">
          <a:off x="0" y="1536834"/>
          <a:ext cx="5283218" cy="1551241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/>
            <a:t>Arduino Builder will now install the selected file on the Respimatic system</a:t>
          </a:r>
          <a:endParaRPr lang="en-US" sz="1600" kern="1200" dirty="0"/>
        </a:p>
      </dsp:txBody>
      <dsp:txXfrm rot="10800000">
        <a:off x="0" y="1536834"/>
        <a:ext cx="5283218" cy="1007950"/>
      </dsp:txXfrm>
    </dsp:sp>
    <dsp:sp modelId="{C7606FF8-5BD0-4B7A-9107-D434B51802F9}">
      <dsp:nvSpPr>
        <dsp:cNvPr id="0" name=""/>
        <dsp:cNvSpPr/>
      </dsp:nvSpPr>
      <dsp:spPr>
        <a:xfrm rot="10800000">
          <a:off x="0" y="721"/>
          <a:ext cx="5283218" cy="1551241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Click the correct COM port on the Arduino Builder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i.e. the laptop port that the Respimatic system is connected to (in this example it is COM3)</a:t>
          </a:r>
          <a:endParaRPr lang="en-IN" sz="1600" kern="1200" dirty="0"/>
        </a:p>
      </dsp:txBody>
      <dsp:txXfrm rot="10800000">
        <a:off x="0" y="721"/>
        <a:ext cx="5283218" cy="10079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EC3BF-7542-4E38-893B-11190D680EBC}">
      <dsp:nvSpPr>
        <dsp:cNvPr id="0" name=""/>
        <dsp:cNvSpPr/>
      </dsp:nvSpPr>
      <dsp:spPr>
        <a:xfrm>
          <a:off x="0" y="2124650"/>
          <a:ext cx="5283218" cy="1394000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/>
            <a:t>Check “Verify” box</a:t>
          </a:r>
          <a:endParaRPr lang="en-US" sz="2000" kern="1200" dirty="0"/>
        </a:p>
      </dsp:txBody>
      <dsp:txXfrm>
        <a:off x="0" y="2124650"/>
        <a:ext cx="5283218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5283218" cy="2143973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Select “</a:t>
          </a:r>
          <a:r>
            <a:rPr lang="en-US" sz="2000" kern="1200" dirty="0" err="1"/>
            <a:t>NodeMCU</a:t>
          </a:r>
          <a:r>
            <a:rPr lang="en-US" sz="2000" kern="1200" dirty="0"/>
            <a:t> (ESP8266)” from the dropdown menu in the “Target” field</a:t>
          </a:r>
          <a:endParaRPr lang="en-IN" sz="2000" kern="1200" dirty="0"/>
        </a:p>
      </dsp:txBody>
      <dsp:txXfrm rot="10800000">
        <a:off x="0" y="1587"/>
        <a:ext cx="5283218" cy="139308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8E9A6-FBF3-4569-AB23-64C5373CFC91}">
      <dsp:nvSpPr>
        <dsp:cNvPr id="0" name=""/>
        <dsp:cNvSpPr/>
      </dsp:nvSpPr>
      <dsp:spPr>
        <a:xfrm>
          <a:off x="0" y="3072946"/>
          <a:ext cx="5283218" cy="1008609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/>
            <a:t>Now we need to follow a similar procedure for the other file in the release.</a:t>
          </a:r>
          <a:endParaRPr lang="en-US" sz="1600" kern="1200" dirty="0"/>
        </a:p>
      </dsp:txBody>
      <dsp:txXfrm>
        <a:off x="0" y="3072946"/>
        <a:ext cx="5283218" cy="1008609"/>
      </dsp:txXfrm>
    </dsp:sp>
    <dsp:sp modelId="{E6C49CD2-DF91-4DEA-BD58-1BB06DC29E08}">
      <dsp:nvSpPr>
        <dsp:cNvPr id="0" name=""/>
        <dsp:cNvSpPr/>
      </dsp:nvSpPr>
      <dsp:spPr>
        <a:xfrm rot="10800000">
          <a:off x="0" y="1536834"/>
          <a:ext cx="5283218" cy="1551241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/>
            <a:t>Arduino Builder will now install the selected file on the Respimatic system</a:t>
          </a:r>
          <a:endParaRPr lang="en-US" sz="1600" kern="1200" dirty="0"/>
        </a:p>
      </dsp:txBody>
      <dsp:txXfrm rot="10800000">
        <a:off x="0" y="1536834"/>
        <a:ext cx="5283218" cy="1007950"/>
      </dsp:txXfrm>
    </dsp:sp>
    <dsp:sp modelId="{C7606FF8-5BD0-4B7A-9107-D434B51802F9}">
      <dsp:nvSpPr>
        <dsp:cNvPr id="0" name=""/>
        <dsp:cNvSpPr/>
      </dsp:nvSpPr>
      <dsp:spPr>
        <a:xfrm rot="10800000">
          <a:off x="0" y="721"/>
          <a:ext cx="5283218" cy="1551241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Click the correct COM port on the Arduino Builder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i.e. the laptop port that the Respimatic system is connected to (in this example it is COM3)</a:t>
          </a:r>
          <a:endParaRPr lang="en-IN" sz="1600" kern="1200" dirty="0"/>
        </a:p>
      </dsp:txBody>
      <dsp:txXfrm rot="10800000">
        <a:off x="0" y="721"/>
        <a:ext cx="5283218" cy="1007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84CF4-5784-4A92-9D61-9F8473EE2C77}">
      <dsp:nvSpPr>
        <dsp:cNvPr id="0" name=""/>
        <dsp:cNvSpPr/>
      </dsp:nvSpPr>
      <dsp:spPr>
        <a:xfrm>
          <a:off x="515691" y="275188"/>
          <a:ext cx="6109799" cy="3078480"/>
        </a:xfrm>
        <a:prstGeom prst="pie">
          <a:avLst>
            <a:gd name="adj1" fmla="val 16200000"/>
            <a:gd name="adj2" fmla="val 54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Install Respimatic Firmware Release</a:t>
          </a:r>
        </a:p>
      </dsp:txBody>
      <dsp:txXfrm>
        <a:off x="3854260" y="1081457"/>
        <a:ext cx="2182071" cy="1465943"/>
      </dsp:txXfrm>
    </dsp:sp>
    <dsp:sp modelId="{1CA61254-8D88-4765-A3CC-287A11E0889D}">
      <dsp:nvSpPr>
        <dsp:cNvPr id="0" name=""/>
        <dsp:cNvSpPr/>
      </dsp:nvSpPr>
      <dsp:spPr>
        <a:xfrm>
          <a:off x="326152" y="249514"/>
          <a:ext cx="6264769" cy="307848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1510221"/>
                <a:satOff val="6301"/>
                <a:lumOff val="-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10221"/>
                <a:satOff val="6301"/>
                <a:lumOff val="-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10221"/>
                <a:satOff val="6301"/>
                <a:lumOff val="-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Download Respimatic Firmware Release</a:t>
          </a:r>
        </a:p>
      </dsp:txBody>
      <dsp:txXfrm>
        <a:off x="930254" y="1055782"/>
        <a:ext cx="2237417" cy="1465943"/>
      </dsp:txXfrm>
    </dsp:sp>
    <dsp:sp modelId="{4A6D3372-BB7A-4D78-984F-CAFCF91FA07C}">
      <dsp:nvSpPr>
        <dsp:cNvPr id="0" name=""/>
        <dsp:cNvSpPr/>
      </dsp:nvSpPr>
      <dsp:spPr>
        <a:xfrm>
          <a:off x="297238" y="84616"/>
          <a:ext cx="6476350" cy="3459625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rgbClr val="00B0F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8F4064-3F6F-455D-AC02-4AF18A6086E8}">
      <dsp:nvSpPr>
        <dsp:cNvPr id="0" name=""/>
        <dsp:cNvSpPr/>
      </dsp:nvSpPr>
      <dsp:spPr>
        <a:xfrm>
          <a:off x="224777" y="58941"/>
          <a:ext cx="6391693" cy="3459625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rgbClr val="00B0F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A35AE-7EB1-4AFF-9855-8C8633FF1E5D}">
      <dsp:nvSpPr>
        <dsp:cNvPr id="0" name=""/>
        <dsp:cNvSpPr/>
      </dsp:nvSpPr>
      <dsp:spPr>
        <a:xfrm>
          <a:off x="0" y="2334239"/>
          <a:ext cx="5302323" cy="1531514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Click on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“Update System Firmware”</a:t>
          </a:r>
          <a:endParaRPr lang="en-IN" sz="2400" kern="1200" dirty="0"/>
        </a:p>
      </dsp:txBody>
      <dsp:txXfrm>
        <a:off x="0" y="2334239"/>
        <a:ext cx="5302323" cy="1531514"/>
      </dsp:txXfrm>
    </dsp:sp>
    <dsp:sp modelId="{C7606FF8-5BD0-4B7A-9107-D434B51802F9}">
      <dsp:nvSpPr>
        <dsp:cNvPr id="0" name=""/>
        <dsp:cNvSpPr/>
      </dsp:nvSpPr>
      <dsp:spPr>
        <a:xfrm rot="10800000">
          <a:off x="0" y="1743"/>
          <a:ext cx="5302323" cy="2355468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Open URL https://www.respimatic.com in your browser</a:t>
          </a:r>
          <a:endParaRPr lang="en-IN" sz="2400" kern="1200" dirty="0"/>
        </a:p>
      </dsp:txBody>
      <dsp:txXfrm rot="10800000">
        <a:off x="0" y="1743"/>
        <a:ext cx="5302323" cy="15305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A35AE-7EB1-4AFF-9855-8C8633FF1E5D}">
      <dsp:nvSpPr>
        <dsp:cNvPr id="0" name=""/>
        <dsp:cNvSpPr/>
      </dsp:nvSpPr>
      <dsp:spPr>
        <a:xfrm>
          <a:off x="0" y="0"/>
          <a:ext cx="5302323" cy="2109721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Click on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“One-time Download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Arduino Builder”</a:t>
          </a:r>
          <a:endParaRPr lang="en-IN" sz="2400" kern="1200" dirty="0"/>
        </a:p>
      </dsp:txBody>
      <dsp:txXfrm>
        <a:off x="0" y="0"/>
        <a:ext cx="5302323" cy="21097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51777-72FA-467E-B5E5-91CC76095D6F}">
      <dsp:nvSpPr>
        <dsp:cNvPr id="0" name=""/>
        <dsp:cNvSpPr/>
      </dsp:nvSpPr>
      <dsp:spPr>
        <a:xfrm>
          <a:off x="0" y="2130379"/>
          <a:ext cx="5302323" cy="1397759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Read and Dismiss the information popup</a:t>
          </a:r>
          <a:endParaRPr lang="en-US" sz="2800" kern="1200" dirty="0"/>
        </a:p>
      </dsp:txBody>
      <dsp:txXfrm>
        <a:off x="0" y="2130379"/>
        <a:ext cx="5302323" cy="1397759"/>
      </dsp:txXfrm>
    </dsp:sp>
    <dsp:sp modelId="{C7606FF8-5BD0-4B7A-9107-D434B51802F9}">
      <dsp:nvSpPr>
        <dsp:cNvPr id="0" name=""/>
        <dsp:cNvSpPr/>
      </dsp:nvSpPr>
      <dsp:spPr>
        <a:xfrm rot="10800000">
          <a:off x="0" y="1591"/>
          <a:ext cx="5302323" cy="2149754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The .exe is downloaded to your Downloads folder</a:t>
          </a:r>
          <a:endParaRPr lang="en-IN" sz="2800" kern="1200" dirty="0"/>
        </a:p>
      </dsp:txBody>
      <dsp:txXfrm rot="10800000">
        <a:off x="0" y="1591"/>
        <a:ext cx="5302323" cy="13968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1911E-E57E-4ECC-8098-C3C973712D4B}">
      <dsp:nvSpPr>
        <dsp:cNvPr id="0" name=""/>
        <dsp:cNvSpPr/>
      </dsp:nvSpPr>
      <dsp:spPr>
        <a:xfrm>
          <a:off x="0" y="3211292"/>
          <a:ext cx="5302323" cy="702552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Your laptop’s anti-virus software will sanitize the file automatically</a:t>
          </a:r>
        </a:p>
      </dsp:txBody>
      <dsp:txXfrm>
        <a:off x="0" y="3211292"/>
        <a:ext cx="5302323" cy="702552"/>
      </dsp:txXfrm>
    </dsp:sp>
    <dsp:sp modelId="{9EFCC191-6ADB-4AC2-A41A-7DCF0A76D7BB}">
      <dsp:nvSpPr>
        <dsp:cNvPr id="0" name=""/>
        <dsp:cNvSpPr/>
      </dsp:nvSpPr>
      <dsp:spPr>
        <a:xfrm rot="10800000">
          <a:off x="0" y="2141305"/>
          <a:ext cx="5302323" cy="1080525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You will need admin privileges on your laptop to execute this file</a:t>
          </a:r>
        </a:p>
      </dsp:txBody>
      <dsp:txXfrm rot="10800000">
        <a:off x="0" y="2141305"/>
        <a:ext cx="5302323" cy="702093"/>
      </dsp:txXfrm>
    </dsp:sp>
    <dsp:sp modelId="{AE8D7837-BE1F-4D44-9A62-7A5C4D1B50B5}">
      <dsp:nvSpPr>
        <dsp:cNvPr id="0" name=""/>
        <dsp:cNvSpPr/>
      </dsp:nvSpPr>
      <dsp:spPr>
        <a:xfrm rot="10800000">
          <a:off x="0" y="1071318"/>
          <a:ext cx="5302323" cy="1080525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Double Click on the .exe file to execute it</a:t>
          </a:r>
        </a:p>
      </dsp:txBody>
      <dsp:txXfrm rot="10800000">
        <a:off x="0" y="1071318"/>
        <a:ext cx="5302323" cy="702093"/>
      </dsp:txXfrm>
    </dsp:sp>
    <dsp:sp modelId="{C7606FF8-5BD0-4B7A-9107-D434B51802F9}">
      <dsp:nvSpPr>
        <dsp:cNvPr id="0" name=""/>
        <dsp:cNvSpPr/>
      </dsp:nvSpPr>
      <dsp:spPr>
        <a:xfrm rot="10800000">
          <a:off x="0" y="1331"/>
          <a:ext cx="5302323" cy="1080525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Find the downloaded .exe file (in your Downloads folder)</a:t>
          </a:r>
          <a:endParaRPr lang="en-IN" sz="1800" kern="1200" dirty="0"/>
        </a:p>
      </dsp:txBody>
      <dsp:txXfrm rot="10800000">
        <a:off x="0" y="1331"/>
        <a:ext cx="5302323" cy="7020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F9E93-1B77-4F13-B67F-246DF9D51419}">
      <dsp:nvSpPr>
        <dsp:cNvPr id="0" name=""/>
        <dsp:cNvSpPr/>
      </dsp:nvSpPr>
      <dsp:spPr>
        <a:xfrm>
          <a:off x="0" y="2130379"/>
          <a:ext cx="5302323" cy="1397759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Click on “Next” </a:t>
          </a:r>
        </a:p>
      </dsp:txBody>
      <dsp:txXfrm>
        <a:off x="0" y="2130379"/>
        <a:ext cx="5302323" cy="1397759"/>
      </dsp:txXfrm>
    </dsp:sp>
    <dsp:sp modelId="{C7606FF8-5BD0-4B7A-9107-D434B51802F9}">
      <dsp:nvSpPr>
        <dsp:cNvPr id="0" name=""/>
        <dsp:cNvSpPr/>
      </dsp:nvSpPr>
      <dsp:spPr>
        <a:xfrm rot="10800000">
          <a:off x="0" y="1591"/>
          <a:ext cx="5302323" cy="2149754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The Arduino Builder installer will guide you step-by-step</a:t>
          </a:r>
          <a:endParaRPr lang="en-IN" sz="2400" kern="1200" dirty="0"/>
        </a:p>
      </dsp:txBody>
      <dsp:txXfrm rot="10800000">
        <a:off x="0" y="1591"/>
        <a:ext cx="5302323" cy="13968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A4D86-DAE1-47CE-88D1-C90D730CF93C}">
      <dsp:nvSpPr>
        <dsp:cNvPr id="0" name=""/>
        <dsp:cNvSpPr/>
      </dsp:nvSpPr>
      <dsp:spPr>
        <a:xfrm>
          <a:off x="0" y="2130379"/>
          <a:ext cx="5302323" cy="1397759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You can now delete the .exe file in your Downloads folder</a:t>
          </a:r>
        </a:p>
      </dsp:txBody>
      <dsp:txXfrm>
        <a:off x="0" y="2130379"/>
        <a:ext cx="5302323" cy="1397759"/>
      </dsp:txXfrm>
    </dsp:sp>
    <dsp:sp modelId="{C7606FF8-5BD0-4B7A-9107-D434B51802F9}">
      <dsp:nvSpPr>
        <dsp:cNvPr id="0" name=""/>
        <dsp:cNvSpPr/>
      </dsp:nvSpPr>
      <dsp:spPr>
        <a:xfrm rot="10800000">
          <a:off x="0" y="1591"/>
          <a:ext cx="5302323" cy="2149754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Arduino Builder is installed!</a:t>
          </a:r>
          <a:endParaRPr lang="en-IN" sz="2800" kern="1200" dirty="0"/>
        </a:p>
      </dsp:txBody>
      <dsp:txXfrm rot="10800000">
        <a:off x="0" y="1591"/>
        <a:ext cx="5302323" cy="13968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A35AE-7EB1-4AFF-9855-8C8633FF1E5D}">
      <dsp:nvSpPr>
        <dsp:cNvPr id="0" name=""/>
        <dsp:cNvSpPr/>
      </dsp:nvSpPr>
      <dsp:spPr>
        <a:xfrm>
          <a:off x="0" y="2334239"/>
          <a:ext cx="5302323" cy="1531514"/>
        </a:xfrm>
        <a:prstGeom prst="rec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Click on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“Update System Firmware”</a:t>
          </a:r>
          <a:endParaRPr lang="en-IN" sz="2400" kern="1200" dirty="0"/>
        </a:p>
      </dsp:txBody>
      <dsp:txXfrm>
        <a:off x="0" y="2334239"/>
        <a:ext cx="5302323" cy="1531514"/>
      </dsp:txXfrm>
    </dsp:sp>
    <dsp:sp modelId="{C7606FF8-5BD0-4B7A-9107-D434B51802F9}">
      <dsp:nvSpPr>
        <dsp:cNvPr id="0" name=""/>
        <dsp:cNvSpPr/>
      </dsp:nvSpPr>
      <dsp:spPr>
        <a:xfrm rot="10800000">
          <a:off x="0" y="1743"/>
          <a:ext cx="5302323" cy="2355468"/>
        </a:xfrm>
        <a:prstGeom prst="upArrowCallout">
          <a:avLst/>
        </a:prstGeom>
        <a:solidFill>
          <a:srgbClr val="0D3E5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Open URL https://www.respimatic.com in your browser</a:t>
          </a:r>
          <a:endParaRPr lang="en-IN" sz="2400" kern="1200" dirty="0"/>
        </a:p>
      </dsp:txBody>
      <dsp:txXfrm rot="10800000">
        <a:off x="0" y="1743"/>
        <a:ext cx="5302323" cy="1530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5/17/2023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2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64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76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34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42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7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51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598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3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9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7" r:id="rId7"/>
    <p:sldLayoutId id="2147483675" r:id="rId8"/>
    <p:sldLayoutId id="214748367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059618"/>
            <a:ext cx="10058400" cy="18407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How to Update Firmware on</a:t>
            </a:r>
            <a:br>
              <a:rPr lang="en-US" sz="5200" dirty="0"/>
            </a:br>
            <a:r>
              <a:rPr lang="en-US" sz="5200" dirty="0"/>
              <a:t>Respimatic 100</a:t>
            </a:r>
            <a:endParaRPr lang="en-IN" sz="5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2CB1C5-7520-D460-5D44-52CBE11FC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dirty="0"/>
              <a:t>Step-by-step Procedure</a:t>
            </a:r>
            <a:endParaRPr lang="en-IN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84" y="281394"/>
            <a:ext cx="4948958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Step 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565C03-1630-E152-44BB-0084ECED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39" y="1811549"/>
            <a:ext cx="4838700" cy="38004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0D418D0-4795-999F-4C0B-69BBED9D0B23}"/>
              </a:ext>
            </a:extLst>
          </p:cNvPr>
          <p:cNvSpPr>
            <a:spLocks noChangeAspect="1"/>
          </p:cNvSpPr>
          <p:nvPr/>
        </p:nvSpPr>
        <p:spPr>
          <a:xfrm>
            <a:off x="9828362" y="513012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574FDE-8D0B-F9EE-C18B-3708EA964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239198"/>
              </p:ext>
            </p:extLst>
          </p:nvPr>
        </p:nvGraphicFramePr>
        <p:xfrm>
          <a:off x="927322" y="1925289"/>
          <a:ext cx="5302323" cy="352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737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903443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Step 3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096871-9970-B2F7-9F36-3CC2E056A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341" y="1704840"/>
            <a:ext cx="4829175" cy="37814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3869A11-9144-F36C-6CEE-2D0E4B15E152}"/>
              </a:ext>
            </a:extLst>
          </p:cNvPr>
          <p:cNvSpPr>
            <a:spLocks noChangeAspect="1"/>
          </p:cNvSpPr>
          <p:nvPr/>
        </p:nvSpPr>
        <p:spPr>
          <a:xfrm>
            <a:off x="9597473" y="5025504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0AC4E8-3873-0FE9-95D3-C832DDFBB764}"/>
              </a:ext>
            </a:extLst>
          </p:cNvPr>
          <p:cNvGrpSpPr/>
          <p:nvPr/>
        </p:nvGrpSpPr>
        <p:grpSpPr>
          <a:xfrm>
            <a:off x="526681" y="2974019"/>
            <a:ext cx="4829176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0F6ED4-FE16-60CA-37AF-3BD76A2C55BB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10A291-B0AB-B7D7-9C22-E1571FAF6BF3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Click on “Install”</a:t>
              </a:r>
              <a:endParaRPr lang="en-I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982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876027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Step 4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tep 5 screenshot.">
            <a:extLst>
              <a:ext uri="{FF2B5EF4-FFF2-40B4-BE49-F238E27FC236}">
                <a16:creationId xmlns:a16="http://schemas.microsoft.com/office/drawing/2014/main" id="{B38401B0-9DF6-3973-7567-98F5381B0F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3" t="30345" r="36822" b="33375"/>
          <a:stretch/>
        </p:blipFill>
        <p:spPr bwMode="auto">
          <a:xfrm>
            <a:off x="6096000" y="1748901"/>
            <a:ext cx="4903434" cy="37996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3869A11-9144-F36C-6CEE-2D0E4B15E152}"/>
              </a:ext>
            </a:extLst>
          </p:cNvPr>
          <p:cNvSpPr>
            <a:spLocks noChangeAspect="1"/>
          </p:cNvSpPr>
          <p:nvPr/>
        </p:nvSpPr>
        <p:spPr>
          <a:xfrm>
            <a:off x="9431746" y="512668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7EF8CE-21AB-6E67-09E4-AB7BA3711D17}"/>
              </a:ext>
            </a:extLst>
          </p:cNvPr>
          <p:cNvGrpSpPr/>
          <p:nvPr/>
        </p:nvGrpSpPr>
        <p:grpSpPr>
          <a:xfrm>
            <a:off x="526681" y="2974019"/>
            <a:ext cx="4829176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997552-53F9-AB90-CBC7-D7B890A75C40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A73815-ED50-8329-B14E-5C8DCCFA41AD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Click on “Finish”</a:t>
              </a:r>
              <a:endParaRPr lang="en-I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319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– Step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BE069-3E1C-5D7C-4BFC-A57C1939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528" y="885222"/>
            <a:ext cx="5231002" cy="5428989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52A539F-9E37-C53F-4E0E-737992FAC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293992"/>
              </p:ext>
            </p:extLst>
          </p:nvPr>
        </p:nvGraphicFramePr>
        <p:xfrm>
          <a:off x="565151" y="2227130"/>
          <a:ext cx="5302323" cy="352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362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644072"/>
            <a:ext cx="10058400" cy="22562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Download a Firmware Release</a:t>
            </a:r>
            <a:br>
              <a:rPr lang="en-IN" sz="5200" dirty="0"/>
            </a:br>
            <a:endParaRPr lang="en-IN" sz="5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2CB1C5-7520-D460-5D44-52CBE11FC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0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23" y="348822"/>
            <a:ext cx="5706340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Download Firmware Release 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1BAD8D-A977-B16D-129A-0A811D8E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20" y="348822"/>
            <a:ext cx="3419475" cy="6248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2E1494C-8458-C306-BDD8-E2A78B7DE08E}"/>
              </a:ext>
            </a:extLst>
          </p:cNvPr>
          <p:cNvSpPr>
            <a:spLocks noChangeAspect="1"/>
          </p:cNvSpPr>
          <p:nvPr/>
        </p:nvSpPr>
        <p:spPr>
          <a:xfrm>
            <a:off x="8589808" y="396856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D90270-D23E-D9C3-C513-93EAAF80F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581168"/>
              </p:ext>
            </p:extLst>
          </p:nvPr>
        </p:nvGraphicFramePr>
        <p:xfrm>
          <a:off x="1002140" y="1876353"/>
          <a:ext cx="5302323" cy="386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951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1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5FD1B876-4A90-6200-D3F9-E9059439C102}"/>
              </a:ext>
            </a:extLst>
          </p:cNvPr>
          <p:cNvSpPr txBox="1">
            <a:spLocks/>
          </p:cNvSpPr>
          <p:nvPr/>
        </p:nvSpPr>
        <p:spPr>
          <a:xfrm>
            <a:off x="565151" y="770890"/>
            <a:ext cx="6140449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400" dirty="0"/>
              <a:t>Download Firmware Release Step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C75F66-1EEF-C0C3-A3C4-38A89170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502" y="1379895"/>
            <a:ext cx="3533775" cy="4343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ECDA9A-C36E-D3F0-1B7A-5F9ABA612C66}"/>
              </a:ext>
            </a:extLst>
          </p:cNvPr>
          <p:cNvSpPr>
            <a:spLocks noChangeAspect="1"/>
          </p:cNvSpPr>
          <p:nvPr/>
        </p:nvSpPr>
        <p:spPr>
          <a:xfrm>
            <a:off x="10290315" y="4287914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CE0CD9-981C-579E-2B35-0A9482F2F869}"/>
              </a:ext>
            </a:extLst>
          </p:cNvPr>
          <p:cNvGrpSpPr/>
          <p:nvPr/>
        </p:nvGrpSpPr>
        <p:grpSpPr>
          <a:xfrm>
            <a:off x="1220786" y="2907908"/>
            <a:ext cx="5421831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08325C-DEAB-30F5-EDD6-4933066186F6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3DBF50-823D-90AD-6C45-75F8AFB3AFE7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400" dirty="0"/>
                <a:t>Click on the download icon button next to the release you wish to download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1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1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5FD1B876-4A90-6200-D3F9-E9059439C102}"/>
              </a:ext>
            </a:extLst>
          </p:cNvPr>
          <p:cNvSpPr txBox="1">
            <a:spLocks/>
          </p:cNvSpPr>
          <p:nvPr/>
        </p:nvSpPr>
        <p:spPr>
          <a:xfrm>
            <a:off x="605217" y="301602"/>
            <a:ext cx="6106074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400" dirty="0"/>
              <a:t>Download Firmware Release Step 3</a:t>
            </a:r>
          </a:p>
        </p:txBody>
      </p:sp>
      <p:pic>
        <p:nvPicPr>
          <p:cNvPr id="2" name="Picture 1" descr="Step 2 screenshot.">
            <a:extLst>
              <a:ext uri="{FF2B5EF4-FFF2-40B4-BE49-F238E27FC236}">
                <a16:creationId xmlns:a16="http://schemas.microsoft.com/office/drawing/2014/main" id="{1D261039-EE32-4B69-3850-E27C49057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5" t="23771" r="27061" b="24846"/>
          <a:stretch/>
        </p:blipFill>
        <p:spPr bwMode="auto">
          <a:xfrm>
            <a:off x="7020271" y="1455719"/>
            <a:ext cx="3915053" cy="40305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ECDA9A-C36E-D3F0-1B7A-5F9ABA612C66}"/>
              </a:ext>
            </a:extLst>
          </p:cNvPr>
          <p:cNvSpPr>
            <a:spLocks noChangeAspect="1"/>
          </p:cNvSpPr>
          <p:nvPr/>
        </p:nvSpPr>
        <p:spPr>
          <a:xfrm>
            <a:off x="8686878" y="4905710"/>
            <a:ext cx="581838" cy="5805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C2031C-8C23-67CC-B706-44E014961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7392149"/>
              </p:ext>
            </p:extLst>
          </p:nvPr>
        </p:nvGraphicFramePr>
        <p:xfrm>
          <a:off x="858974" y="1579063"/>
          <a:ext cx="5302323" cy="386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2834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1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5FD1B876-4A90-6200-D3F9-E9059439C102}"/>
              </a:ext>
            </a:extLst>
          </p:cNvPr>
          <p:cNvSpPr txBox="1">
            <a:spLocks/>
          </p:cNvSpPr>
          <p:nvPr/>
        </p:nvSpPr>
        <p:spPr>
          <a:xfrm>
            <a:off x="579549" y="297158"/>
            <a:ext cx="6230629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400" dirty="0"/>
              <a:t>Download Firmware Release Step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99D96-6F3D-ADCC-8619-654F5E7A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36" y="1371723"/>
            <a:ext cx="5710415" cy="463030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2F6F18-4AAC-D15F-1260-E5D4970FF20D}"/>
              </a:ext>
            </a:extLst>
          </p:cNvPr>
          <p:cNvSpPr>
            <a:spLocks noChangeAspect="1"/>
          </p:cNvSpPr>
          <p:nvPr/>
        </p:nvSpPr>
        <p:spPr>
          <a:xfrm>
            <a:off x="9210286" y="2114845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7FE3ADE-9D1D-8D9E-20B5-D7901614E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17205"/>
              </p:ext>
            </p:extLst>
          </p:nvPr>
        </p:nvGraphicFramePr>
        <p:xfrm>
          <a:off x="537818" y="1963086"/>
          <a:ext cx="4976041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789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1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5FD1B876-4A90-6200-D3F9-E9059439C102}"/>
              </a:ext>
            </a:extLst>
          </p:cNvPr>
          <p:cNvSpPr txBox="1">
            <a:spLocks/>
          </p:cNvSpPr>
          <p:nvPr/>
        </p:nvSpPr>
        <p:spPr>
          <a:xfrm>
            <a:off x="342460" y="392210"/>
            <a:ext cx="6140449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400" dirty="0"/>
              <a:t>Download Firmware Release Step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98203-E0B8-2469-FF74-AE706286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59" y="1934302"/>
            <a:ext cx="5801937" cy="3771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2F6F18-4AAC-D15F-1260-E5D4970FF20D}"/>
              </a:ext>
            </a:extLst>
          </p:cNvPr>
          <p:cNvSpPr>
            <a:spLocks noChangeAspect="1"/>
          </p:cNvSpPr>
          <p:nvPr/>
        </p:nvSpPr>
        <p:spPr>
          <a:xfrm>
            <a:off x="7736427" y="3429000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29DCE8-725B-82DF-17B2-E85A104A4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428940"/>
              </p:ext>
            </p:extLst>
          </p:nvPr>
        </p:nvGraphicFramePr>
        <p:xfrm>
          <a:off x="314725" y="1963086"/>
          <a:ext cx="5171675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852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3080" name="Oval 307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Oval 308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Oval 309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4" name="Oval 309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5" name="Oval 309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6" name="Oval 309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105" name="Straight Connector 310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07" name="Rectangle 310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9" name="Group 3108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110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1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2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3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USB Cable at best price in New Delhi by S. P. India Co. | ID ...">
            <a:extLst>
              <a:ext uri="{FF2B5EF4-FFF2-40B4-BE49-F238E27FC236}">
                <a16:creationId xmlns:a16="http://schemas.microsoft.com/office/drawing/2014/main" id="{62643047-6FD9-0B84-1140-B284B960F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r="-4" b="-4"/>
          <a:stretch/>
        </p:blipFill>
        <p:spPr bwMode="auto">
          <a:xfrm>
            <a:off x="669748" y="2293371"/>
            <a:ext cx="2928818" cy="31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P 14 will be one of the first Windows 11 laptops powered by ...">
            <a:extLst>
              <a:ext uri="{FF2B5EF4-FFF2-40B4-BE49-F238E27FC236}">
                <a16:creationId xmlns:a16="http://schemas.microsoft.com/office/drawing/2014/main" id="{AF226D67-3EB9-1FF6-B551-E1ACF3AA2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"/>
          <a:stretch/>
        </p:blipFill>
        <p:spPr bwMode="auto">
          <a:xfrm>
            <a:off x="3677967" y="2293371"/>
            <a:ext cx="4253251" cy="37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11F2D2-4321-5B3D-E2B5-B30D6D00B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19873"/>
          <a:stretch/>
        </p:blipFill>
        <p:spPr>
          <a:xfrm>
            <a:off x="8062384" y="2169236"/>
            <a:ext cx="3474720" cy="3712134"/>
          </a:xfrm>
          <a:prstGeom prst="rect">
            <a:avLst/>
          </a:prstGeom>
        </p:spPr>
      </p:pic>
      <p:cxnSp>
        <p:nvCxnSpPr>
          <p:cNvPr id="3115" name="Straight Connector 3114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B84EEF-F8FF-BAE7-A7AF-7DF6F3B81BD0}"/>
              </a:ext>
            </a:extLst>
          </p:cNvPr>
          <p:cNvSpPr txBox="1"/>
          <p:nvPr/>
        </p:nvSpPr>
        <p:spPr>
          <a:xfrm>
            <a:off x="3673673" y="1768917"/>
            <a:ext cx="355772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Windows Laptop</a:t>
            </a:r>
            <a:endParaRPr lang="en-IN" sz="2400" kern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520D4-C3DF-FA70-DF99-CBBBAD0BF0A4}"/>
              </a:ext>
            </a:extLst>
          </p:cNvPr>
          <p:cNvSpPr txBox="1"/>
          <p:nvPr/>
        </p:nvSpPr>
        <p:spPr>
          <a:xfrm>
            <a:off x="1362094" y="1769374"/>
            <a:ext cx="206251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USB Cable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1C6C6-E26E-1793-2FAF-813720A9F152}"/>
              </a:ext>
            </a:extLst>
          </p:cNvPr>
          <p:cNvSpPr txBox="1"/>
          <p:nvPr/>
        </p:nvSpPr>
        <p:spPr>
          <a:xfrm>
            <a:off x="8062384" y="1768917"/>
            <a:ext cx="355772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Respimatic 100</a:t>
            </a:r>
            <a:endParaRPr lang="en-IN" sz="2400" kern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2CBAF7-EB19-FF2C-1BFB-EE69B7FF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7966"/>
          </a:xfrm>
        </p:spPr>
        <p:txBody>
          <a:bodyPr/>
          <a:lstStyle/>
          <a:p>
            <a:r>
              <a:rPr lang="en-US" sz="4400" dirty="0"/>
              <a:t>Equipment needed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997D0-2B32-B9A2-5966-30CE275545A9}"/>
              </a:ext>
            </a:extLst>
          </p:cNvPr>
          <p:cNvSpPr txBox="1"/>
          <p:nvPr/>
        </p:nvSpPr>
        <p:spPr>
          <a:xfrm>
            <a:off x="515400" y="5193853"/>
            <a:ext cx="3448509" cy="687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One end with </a:t>
            </a:r>
          </a:p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micro-USB connector</a:t>
            </a:r>
            <a:endParaRPr lang="en-IN" sz="1800" kern="1200" dirty="0"/>
          </a:p>
        </p:txBody>
      </p:sp>
    </p:spTree>
    <p:extLst>
      <p:ext uri="{BB962C8B-B14F-4D97-AF65-F5344CB8AC3E}">
        <p14:creationId xmlns:p14="http://schemas.microsoft.com/office/powerpoint/2010/main" val="123712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644072"/>
            <a:ext cx="10058400" cy="22562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Install Firmware Release</a:t>
            </a:r>
            <a:br>
              <a:rPr lang="en-IN" sz="5200" dirty="0"/>
            </a:br>
            <a:endParaRPr lang="en-IN" sz="5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2CB1C5-7520-D460-5D44-52CBE11FC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4" y="229352"/>
            <a:ext cx="5867961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 Step 1</a:t>
            </a:r>
            <a:endParaRPr lang="en-IN" dirty="0"/>
          </a:p>
        </p:txBody>
      </p:sp>
      <p:pic>
        <p:nvPicPr>
          <p:cNvPr id="2" name="Picture 1" descr="Step 1 screenshot.">
            <a:extLst>
              <a:ext uri="{FF2B5EF4-FFF2-40B4-BE49-F238E27FC236}">
                <a16:creationId xmlns:a16="http://schemas.microsoft.com/office/drawing/2014/main" id="{F1976EE1-B2FC-A820-7664-3DB74C738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9" r="67486"/>
          <a:stretch/>
        </p:blipFill>
        <p:spPr bwMode="auto">
          <a:xfrm>
            <a:off x="6379845" y="1992224"/>
            <a:ext cx="4617474" cy="29165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F7735E6-C15B-991C-ABD4-E41CA46B6422}"/>
              </a:ext>
            </a:extLst>
          </p:cNvPr>
          <p:cNvSpPr>
            <a:spLocks noChangeAspect="1"/>
          </p:cNvSpPr>
          <p:nvPr/>
        </p:nvSpPr>
        <p:spPr>
          <a:xfrm>
            <a:off x="6509964" y="4511060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0408B6-376A-FB24-0639-9A14D933E741}"/>
              </a:ext>
            </a:extLst>
          </p:cNvPr>
          <p:cNvGrpSpPr/>
          <p:nvPr/>
        </p:nvGrpSpPr>
        <p:grpSpPr>
          <a:xfrm>
            <a:off x="670371" y="2783621"/>
            <a:ext cx="4762763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8A8057-EA42-8C10-0182-E51BF6AA4370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1C4AF3-BC69-8294-ECB3-E11F53315EF3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400" dirty="0"/>
                <a:t>Search for “Arduino Builder” on the laptop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160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5" y="229352"/>
            <a:ext cx="5768842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Step 2</a:t>
            </a:r>
            <a:endParaRPr lang="en-IN" dirty="0"/>
          </a:p>
        </p:txBody>
      </p:sp>
      <p:pic>
        <p:nvPicPr>
          <p:cNvPr id="5" name="Picture 4" descr="Step 3 screenshot.">
            <a:extLst>
              <a:ext uri="{FF2B5EF4-FFF2-40B4-BE49-F238E27FC236}">
                <a16:creationId xmlns:a16="http://schemas.microsoft.com/office/drawing/2014/main" id="{2DF281C0-87AC-7FAB-BBFF-F96B12534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37322" r="56769" b="1913"/>
          <a:stretch/>
        </p:blipFill>
        <p:spPr bwMode="auto">
          <a:xfrm>
            <a:off x="6280727" y="1504513"/>
            <a:ext cx="5264728" cy="43248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3A6A8A-B571-A537-C887-F16667CFD9AA}"/>
              </a:ext>
            </a:extLst>
          </p:cNvPr>
          <p:cNvSpPr>
            <a:spLocks noChangeAspect="1"/>
          </p:cNvSpPr>
          <p:nvPr/>
        </p:nvSpPr>
        <p:spPr>
          <a:xfrm>
            <a:off x="6326563" y="2045332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7735E6-C15B-991C-ABD4-E41CA46B6422}"/>
              </a:ext>
            </a:extLst>
          </p:cNvPr>
          <p:cNvSpPr>
            <a:spLocks noChangeAspect="1"/>
          </p:cNvSpPr>
          <p:nvPr/>
        </p:nvSpPr>
        <p:spPr>
          <a:xfrm>
            <a:off x="6477739" y="5328953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30736-64D7-F6F5-4439-452DE50046E8}"/>
              </a:ext>
            </a:extLst>
          </p:cNvPr>
          <p:cNvGrpSpPr/>
          <p:nvPr/>
        </p:nvGrpSpPr>
        <p:grpSpPr>
          <a:xfrm>
            <a:off x="812413" y="2545783"/>
            <a:ext cx="4762763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C86FB7-F27D-F56F-1078-3066679D8E07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4900AD-5B15-78D1-5A70-45BBC63D5163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400" dirty="0"/>
                <a:t>Click on </a:t>
              </a:r>
            </a:p>
            <a:p>
              <a:pPr marL="57150">
                <a:spcBef>
                  <a:spcPts val="900"/>
                </a:spcBef>
              </a:pPr>
              <a:r>
                <a:rPr lang="en-US" sz="2400" dirty="0"/>
                <a:t>“Arduino Builder” </a:t>
              </a:r>
            </a:p>
            <a:p>
              <a:pPr marL="57150">
                <a:spcBef>
                  <a:spcPts val="900"/>
                </a:spcBef>
              </a:pPr>
              <a:r>
                <a:rPr lang="en-US" sz="2400" dirty="0"/>
                <a:t>in the search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597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5" y="229352"/>
            <a:ext cx="5824260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 Step 3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71F2F8-B4BC-BD15-0977-599F1904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779" y="597248"/>
            <a:ext cx="5231002" cy="54289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5F87DB4-11F6-865E-EE9A-1A662DD4ABC6}"/>
              </a:ext>
            </a:extLst>
          </p:cNvPr>
          <p:cNvGrpSpPr/>
          <p:nvPr/>
        </p:nvGrpSpPr>
        <p:grpSpPr>
          <a:xfrm>
            <a:off x="969363" y="2613884"/>
            <a:ext cx="4762763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85766-07B3-BE24-C94C-E01E2ABBCFB6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134BA9-57DB-6151-E5BB-E52AED122F86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400" dirty="0"/>
                <a:t>Arduino Builder app window will appear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05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4" y="229352"/>
            <a:ext cx="6516989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 Step 4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2FE5-1097-6CE3-C0E8-D90D4FE2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768" y="2733964"/>
            <a:ext cx="4554697" cy="3265632"/>
          </a:xfrm>
          <a:prstGeom prst="rect">
            <a:avLst/>
          </a:prstGeom>
        </p:spPr>
      </p:pic>
      <p:pic>
        <p:nvPicPr>
          <p:cNvPr id="1026" name="Picture 2" descr="Laptops | Buy Best Laptop for all your needs | Lenovo India">
            <a:extLst>
              <a:ext uri="{FF2B5EF4-FFF2-40B4-BE49-F238E27FC236}">
                <a16:creationId xmlns:a16="http://schemas.microsoft.com/office/drawing/2014/main" id="{C2F9276F-78D1-F304-6BB4-194C032E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13" y="273396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B cable vector icon. Outline illustration. Mobile phone charging cable.  Stock Vector | Adobe Stock">
            <a:extLst>
              <a:ext uri="{FF2B5EF4-FFF2-40B4-BE49-F238E27FC236}">
                <a16:creationId xmlns:a16="http://schemas.microsoft.com/office/drawing/2014/main" id="{4A640EA9-E70C-BFE8-9F87-6D1E00A74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7206">
            <a:off x="3469502" y="3303339"/>
            <a:ext cx="4700621" cy="16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76BD5-B02D-87C3-6CB6-2A4BEE59DBB3}"/>
              </a:ext>
            </a:extLst>
          </p:cNvPr>
          <p:cNvSpPr txBox="1"/>
          <p:nvPr/>
        </p:nvSpPr>
        <p:spPr>
          <a:xfrm>
            <a:off x="744497" y="1312592"/>
            <a:ext cx="6034994" cy="1177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74DA14-4B94-84DA-D0CE-BF0B3E443A54}"/>
              </a:ext>
            </a:extLst>
          </p:cNvPr>
          <p:cNvGrpSpPr/>
          <p:nvPr/>
        </p:nvGrpSpPr>
        <p:grpSpPr>
          <a:xfrm>
            <a:off x="2123459" y="1380664"/>
            <a:ext cx="7570955" cy="1177086"/>
            <a:chOff x="0" y="0"/>
            <a:chExt cx="5302323" cy="2109721"/>
          </a:xfrm>
          <a:solidFill>
            <a:srgbClr val="0D3E5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2418FF-6400-C5B1-01EB-805B940D7A0B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854201-36AD-ACAB-59EB-A40DCE0BE031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400" dirty="0"/>
                <a:t>Connect laptop’s USB port to the micro-USB port labelled “Controller” on the Respimatic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08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4" y="229352"/>
            <a:ext cx="6516989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 Step 6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BFD9F-36A6-5195-9EC4-A0771BDC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582" y="748146"/>
            <a:ext cx="5131534" cy="53044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8414327" y="1397768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7430654" y="1647994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B43F780-2076-8F0F-C4FE-7D203C959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848463"/>
              </p:ext>
            </p:extLst>
          </p:nvPr>
        </p:nvGraphicFramePr>
        <p:xfrm>
          <a:off x="709208" y="1898219"/>
          <a:ext cx="5283219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6631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4" y="229352"/>
            <a:ext cx="6516989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 Step 7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ABB17-88B0-097D-F3C5-589D837B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671" y="1168036"/>
            <a:ext cx="5838451" cy="41940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8007314" y="1605842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6961023" y="3592578"/>
            <a:ext cx="1703500" cy="283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4BB85-7F95-5F1E-BC33-2008E41F369B}"/>
              </a:ext>
            </a:extLst>
          </p:cNvPr>
          <p:cNvSpPr/>
          <p:nvPr/>
        </p:nvSpPr>
        <p:spPr>
          <a:xfrm>
            <a:off x="6080330" y="723869"/>
            <a:ext cx="1761387" cy="193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8205CEB-F63E-BC24-3B87-C5BE10D1C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454865"/>
              </p:ext>
            </p:extLst>
          </p:nvPr>
        </p:nvGraphicFramePr>
        <p:xfrm>
          <a:off x="812782" y="1963146"/>
          <a:ext cx="4851172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6841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4" y="229352"/>
            <a:ext cx="6516989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 Step 8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DBE1D-A3E2-7626-90B1-3E324E9B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22" y="805446"/>
            <a:ext cx="4840608" cy="50108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7340128" y="1898219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A06140D-D309-E2C0-9549-638BFF896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415147"/>
              </p:ext>
            </p:extLst>
          </p:nvPr>
        </p:nvGraphicFramePr>
        <p:xfrm>
          <a:off x="748170" y="1914372"/>
          <a:ext cx="5283219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4072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4" y="229352"/>
            <a:ext cx="6516989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 Step 9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B29FB-D980-993F-AF2C-A122BE41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666" y="824021"/>
            <a:ext cx="4759000" cy="492713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7825268" y="1836075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BBDB62C-F6BF-C591-D4AB-CDFB5326D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491295"/>
              </p:ext>
            </p:extLst>
          </p:nvPr>
        </p:nvGraphicFramePr>
        <p:xfrm>
          <a:off x="670646" y="1668880"/>
          <a:ext cx="5283219" cy="4082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4463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4" y="229352"/>
            <a:ext cx="6572407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Step 10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2FE5-1097-6CE3-C0E8-D90D4FE2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22" y="2777230"/>
            <a:ext cx="4554697" cy="3265632"/>
          </a:xfrm>
          <a:prstGeom prst="rect">
            <a:avLst/>
          </a:prstGeom>
        </p:spPr>
      </p:pic>
      <p:pic>
        <p:nvPicPr>
          <p:cNvPr id="1026" name="Picture 2" descr="Laptops | Buy Best Laptop for all your needs | Lenovo India">
            <a:extLst>
              <a:ext uri="{FF2B5EF4-FFF2-40B4-BE49-F238E27FC236}">
                <a16:creationId xmlns:a16="http://schemas.microsoft.com/office/drawing/2014/main" id="{C2F9276F-78D1-F304-6BB4-194C032E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67" y="277723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B cable vector icon. Outline illustration. Mobile phone charging cable.  Stock Vector | Adobe Stock">
            <a:extLst>
              <a:ext uri="{FF2B5EF4-FFF2-40B4-BE49-F238E27FC236}">
                <a16:creationId xmlns:a16="http://schemas.microsoft.com/office/drawing/2014/main" id="{4A640EA9-E70C-BFE8-9F87-6D1E00A74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590">
            <a:off x="3530612" y="4058625"/>
            <a:ext cx="5080062" cy="16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349760-BB1C-A1AE-46E9-43152A57EE8F}"/>
              </a:ext>
            </a:extLst>
          </p:cNvPr>
          <p:cNvGrpSpPr/>
          <p:nvPr/>
        </p:nvGrpSpPr>
        <p:grpSpPr>
          <a:xfrm>
            <a:off x="2123459" y="1380664"/>
            <a:ext cx="7570955" cy="1177086"/>
            <a:chOff x="0" y="0"/>
            <a:chExt cx="5302323" cy="2109721"/>
          </a:xfrm>
          <a:solidFill>
            <a:srgbClr val="0D3E5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F4B2FB-E1FE-6157-E7B8-574F0BC6C898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2043A5-6B94-FFBF-916A-3A0BD4AC5928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400" dirty="0"/>
                <a:t>Connect laptop’s USB port to the micro-USB port labelled “Wi-Fi” on the Respimatic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03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7E11-22F5-EE0A-0BB8-8A7AB02B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844846"/>
          </a:xfrm>
        </p:spPr>
        <p:txBody>
          <a:bodyPr>
            <a:noAutofit/>
          </a:bodyPr>
          <a:lstStyle/>
          <a:p>
            <a:r>
              <a:rPr lang="en-US" sz="4800" dirty="0"/>
              <a:t>Firmware Update Procedure Overview</a:t>
            </a:r>
            <a:endParaRPr lang="en-IN" sz="4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77D7C08-3590-A344-62A1-CC9CC09B4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814490"/>
              </p:ext>
            </p:extLst>
          </p:nvPr>
        </p:nvGraphicFramePr>
        <p:xfrm>
          <a:off x="202254" y="2296692"/>
          <a:ext cx="4682836" cy="3533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8">
            <a:extLst>
              <a:ext uri="{FF2B5EF4-FFF2-40B4-BE49-F238E27FC236}">
                <a16:creationId xmlns:a16="http://schemas.microsoft.com/office/drawing/2014/main" id="{1D1D7D82-6F57-4B61-DF49-FFA6AB8D4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376419"/>
              </p:ext>
            </p:extLst>
          </p:nvPr>
        </p:nvGraphicFramePr>
        <p:xfrm>
          <a:off x="5274898" y="2089804"/>
          <a:ext cx="6917102" cy="3664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31F4D57E-DDE0-657A-7A5E-0F1278E5D2A4}"/>
              </a:ext>
            </a:extLst>
          </p:cNvPr>
          <p:cNvSpPr/>
          <p:nvPr/>
        </p:nvSpPr>
        <p:spPr>
          <a:xfrm>
            <a:off x="5042255" y="3658913"/>
            <a:ext cx="465287" cy="526641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058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4" y="229352"/>
            <a:ext cx="6516989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 Step 11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C2099-D350-E765-D1AB-AA214424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07" y="787276"/>
            <a:ext cx="4948234" cy="51379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8236774" y="1397768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7356136" y="1647994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6B64023-5ED5-A4E9-4171-98D1CDD56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739033"/>
              </p:ext>
            </p:extLst>
          </p:nvPr>
        </p:nvGraphicFramePr>
        <p:xfrm>
          <a:off x="657459" y="1921914"/>
          <a:ext cx="5283219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868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4" y="229352"/>
            <a:ext cx="6516989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 Step 12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76BD5-B02D-87C3-6CB6-2A4BEE59DBB3}"/>
              </a:ext>
            </a:extLst>
          </p:cNvPr>
          <p:cNvSpPr txBox="1"/>
          <p:nvPr/>
        </p:nvSpPr>
        <p:spPr>
          <a:xfrm>
            <a:off x="379054" y="2192979"/>
            <a:ext cx="4811782" cy="2825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“Load Sketch/Binary” button on the Arduino Builder</a:t>
            </a:r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dirty="0" err="1"/>
              <a:t>Dashboard.ino.nodemcu.bin</a:t>
            </a:r>
            <a:r>
              <a:rPr lang="en-US" dirty="0"/>
              <a:t> from the extracted folder from the downloaded release</a:t>
            </a:r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ABB17-88B0-097D-F3C5-589D837B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127" y="1168036"/>
            <a:ext cx="6637996" cy="47684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7698510" y="1774518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6463450" y="3822469"/>
            <a:ext cx="1703500" cy="283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4BB85-7F95-5F1E-BC33-2008E41F369B}"/>
              </a:ext>
            </a:extLst>
          </p:cNvPr>
          <p:cNvSpPr/>
          <p:nvPr/>
        </p:nvSpPr>
        <p:spPr>
          <a:xfrm>
            <a:off x="5190836" y="1034473"/>
            <a:ext cx="2124364" cy="193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865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84" y="229352"/>
            <a:ext cx="6516989" cy="73579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Firmware Release  Step 13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392C2-EEDA-8B0C-C636-98F36576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814" y="859179"/>
            <a:ext cx="4927384" cy="513964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7807513" y="1974791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EE03FBB-1775-D571-2364-4BF86DC26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596860"/>
              </p:ext>
            </p:extLst>
          </p:nvPr>
        </p:nvGraphicFramePr>
        <p:xfrm>
          <a:off x="670646" y="1668880"/>
          <a:ext cx="5283219" cy="4082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14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436B90-E6FD-9246-2D7A-A3DAC3A8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4C208-65A3-C73C-8DAD-A192EDA91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31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059618"/>
            <a:ext cx="10058400" cy="18407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Download Arduino Builder</a:t>
            </a:r>
            <a:br>
              <a:rPr lang="en-IN" sz="5200" dirty="0"/>
            </a:br>
            <a:endParaRPr lang="en-IN" sz="5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2CB1C5-7520-D460-5D44-52CBE11FC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1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28091"/>
            <a:ext cx="5829299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Download Arduino Builder Step 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172C829-5C37-3DB1-A363-FFB13434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20" y="348822"/>
            <a:ext cx="3419475" cy="6248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05745-0F25-5555-6A07-825558F835E3}"/>
              </a:ext>
            </a:extLst>
          </p:cNvPr>
          <p:cNvSpPr>
            <a:spLocks noChangeAspect="1"/>
          </p:cNvSpPr>
          <p:nvPr/>
        </p:nvSpPr>
        <p:spPr>
          <a:xfrm>
            <a:off x="8589808" y="396856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2B9E989-E815-692B-8361-758B4FD50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081880"/>
              </p:ext>
            </p:extLst>
          </p:nvPr>
        </p:nvGraphicFramePr>
        <p:xfrm>
          <a:off x="1002140" y="1876353"/>
          <a:ext cx="5302323" cy="386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4677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8A3A66F-10F6-9556-CC5D-46B8D6BA23E2}"/>
              </a:ext>
            </a:extLst>
          </p:cNvPr>
          <p:cNvSpPr txBox="1">
            <a:spLocks/>
          </p:cNvSpPr>
          <p:nvPr/>
        </p:nvSpPr>
        <p:spPr>
          <a:xfrm>
            <a:off x="565151" y="762013"/>
            <a:ext cx="5872594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b="1" dirty="0"/>
              <a:t>Download Arduino Builder Step 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1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89B9371-1E7A-2100-E148-329F8EB6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02" y="1362846"/>
            <a:ext cx="3533775" cy="4343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8B3A6E4-7C4B-4572-F0D5-8A03D7415345}"/>
              </a:ext>
            </a:extLst>
          </p:cNvPr>
          <p:cNvSpPr>
            <a:spLocks noChangeAspect="1"/>
          </p:cNvSpPr>
          <p:nvPr/>
        </p:nvSpPr>
        <p:spPr>
          <a:xfrm>
            <a:off x="8857899" y="3066557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712137C7-26FA-7F6C-B344-4B8604C17A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2509"/>
              </p:ext>
            </p:extLst>
          </p:nvPr>
        </p:nvGraphicFramePr>
        <p:xfrm>
          <a:off x="1162641" y="2597782"/>
          <a:ext cx="5302323" cy="210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475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AF54CBE4-3364-949A-3DC9-6EF3661A89C7}"/>
              </a:ext>
            </a:extLst>
          </p:cNvPr>
          <p:cNvSpPr txBox="1">
            <a:spLocks/>
          </p:cNvSpPr>
          <p:nvPr/>
        </p:nvSpPr>
        <p:spPr>
          <a:xfrm>
            <a:off x="565151" y="770890"/>
            <a:ext cx="584488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b="1" dirty="0"/>
              <a:t>Download Arduino Builder Step 3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2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tep 4 screenshot.">
            <a:extLst>
              <a:ext uri="{FF2B5EF4-FFF2-40B4-BE49-F238E27FC236}">
                <a16:creationId xmlns:a16="http://schemas.microsoft.com/office/drawing/2014/main" id="{A3F92D28-65F8-34B8-0367-C356B78F9C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6" t="26917" r="36150" b="27953"/>
          <a:stretch/>
        </p:blipFill>
        <p:spPr bwMode="auto">
          <a:xfrm>
            <a:off x="7368464" y="2144579"/>
            <a:ext cx="3882864" cy="35297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FFB724-B354-E47B-9242-D9B7E8F50E23}"/>
              </a:ext>
            </a:extLst>
          </p:cNvPr>
          <p:cNvSpPr>
            <a:spLocks noChangeAspect="1"/>
          </p:cNvSpPr>
          <p:nvPr/>
        </p:nvSpPr>
        <p:spPr>
          <a:xfrm>
            <a:off x="9052053" y="5159761"/>
            <a:ext cx="515686" cy="5145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8AB39F1-A189-7986-E982-A1ADE2DFB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9362747"/>
              </p:ext>
            </p:extLst>
          </p:nvPr>
        </p:nvGraphicFramePr>
        <p:xfrm>
          <a:off x="730302" y="2220794"/>
          <a:ext cx="5302323" cy="352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401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644072"/>
            <a:ext cx="10058400" cy="22562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Install Arduino Builder</a:t>
            </a:r>
            <a:br>
              <a:rPr lang="en-IN" sz="5200" dirty="0"/>
            </a:br>
            <a:endParaRPr lang="en-IN" sz="5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2CB1C5-7520-D460-5D44-52CBE11FC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72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48" y="385445"/>
            <a:ext cx="5050558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Step 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tep 1 screenshot.">
            <a:extLst>
              <a:ext uri="{FF2B5EF4-FFF2-40B4-BE49-F238E27FC236}">
                <a16:creationId xmlns:a16="http://schemas.microsoft.com/office/drawing/2014/main" id="{4A1DBCD3-A7F7-8F7E-4362-13FD18945B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1" t="28441" r="20026" b="20541"/>
          <a:stretch/>
        </p:blipFill>
        <p:spPr bwMode="auto">
          <a:xfrm>
            <a:off x="6282670" y="1226646"/>
            <a:ext cx="5497733" cy="4639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9FFE7E5-18CB-D7FA-27AE-892C25685A48}"/>
              </a:ext>
            </a:extLst>
          </p:cNvPr>
          <p:cNvSpPr>
            <a:spLocks noChangeAspect="1"/>
          </p:cNvSpPr>
          <p:nvPr/>
        </p:nvSpPr>
        <p:spPr>
          <a:xfrm>
            <a:off x="7143820" y="171711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7566A4-EF9A-A605-E629-7ED302ACB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774071"/>
              </p:ext>
            </p:extLst>
          </p:nvPr>
        </p:nvGraphicFramePr>
        <p:xfrm>
          <a:off x="646866" y="1654430"/>
          <a:ext cx="5302323" cy="3915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905731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213B31"/>
      </a:dk2>
      <a:lt2>
        <a:srgbClr val="E8E2E3"/>
      </a:lt2>
      <a:accent1>
        <a:srgbClr val="45B0A7"/>
      </a:accent1>
      <a:accent2>
        <a:srgbClr val="3BB176"/>
      </a:accent2>
      <a:accent3>
        <a:srgbClr val="47B550"/>
      </a:accent3>
      <a:accent4>
        <a:srgbClr val="63B13B"/>
      </a:accent4>
      <a:accent5>
        <a:srgbClr val="91AB43"/>
      </a:accent5>
      <a:accent6>
        <a:srgbClr val="B19D3B"/>
      </a:accent6>
      <a:hlink>
        <a:srgbClr val="658B2E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725</Words>
  <Application>Microsoft Office PowerPoint</Application>
  <PresentationFormat>Widescreen</PresentationFormat>
  <Paragraphs>102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Neue Haas Grotesk Text Pro</vt:lpstr>
      <vt:lpstr>PunchcardVTI</vt:lpstr>
      <vt:lpstr>How to Update Firmware on Respimatic 100</vt:lpstr>
      <vt:lpstr>Equipment needed</vt:lpstr>
      <vt:lpstr>Firmware Update Procedure Overview</vt:lpstr>
      <vt:lpstr>Download Arduino Builder </vt:lpstr>
      <vt:lpstr>Download Arduino Builder Step 1</vt:lpstr>
      <vt:lpstr>PowerPoint Presentation</vt:lpstr>
      <vt:lpstr>PowerPoint Presentation</vt:lpstr>
      <vt:lpstr>Install Arduino Builder </vt:lpstr>
      <vt:lpstr>Install Arduino Builder Step 1</vt:lpstr>
      <vt:lpstr>Install Arduino Builder Step 2</vt:lpstr>
      <vt:lpstr>Install Arduino Builder Step 3</vt:lpstr>
      <vt:lpstr>Install Arduino Builder Step 4</vt:lpstr>
      <vt:lpstr>Install Arduino Builder – Step 4</vt:lpstr>
      <vt:lpstr>Download a Firmware Release </vt:lpstr>
      <vt:lpstr>Download Firmware Release Step 1</vt:lpstr>
      <vt:lpstr>PowerPoint Presentation</vt:lpstr>
      <vt:lpstr>PowerPoint Presentation</vt:lpstr>
      <vt:lpstr>PowerPoint Presentation</vt:lpstr>
      <vt:lpstr>PowerPoint Presentation</vt:lpstr>
      <vt:lpstr>Install Firmware Release </vt:lpstr>
      <vt:lpstr>Install Firmware Release  Step 1</vt:lpstr>
      <vt:lpstr>Install Firmware Release Step 2</vt:lpstr>
      <vt:lpstr>Install Firmware Release  Step 3</vt:lpstr>
      <vt:lpstr>Install Firmware Release  Step 4</vt:lpstr>
      <vt:lpstr>Install Firmware Release  Step 6</vt:lpstr>
      <vt:lpstr>Install Firmware Release  Step 7</vt:lpstr>
      <vt:lpstr>Install Firmware Release  Step 8</vt:lpstr>
      <vt:lpstr>Install Firmware Release  Step 9</vt:lpstr>
      <vt:lpstr>Install Firmware Release Step 10</vt:lpstr>
      <vt:lpstr>Install Firmware Release  Step 11</vt:lpstr>
      <vt:lpstr>Install Firmware Release  Step 12</vt:lpstr>
      <vt:lpstr>Install Firmware Release  Step 13</vt:lpstr>
      <vt:lpstr>DONE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Equipment needed</dc:title>
  <dc:creator>Sunil Nanda</dc:creator>
  <cp:lastModifiedBy>Sunil Nanda</cp:lastModifiedBy>
  <cp:revision>69</cp:revision>
  <dcterms:created xsi:type="dcterms:W3CDTF">2023-05-16T14:33:32Z</dcterms:created>
  <dcterms:modified xsi:type="dcterms:W3CDTF">2023-05-17T13:03:38Z</dcterms:modified>
</cp:coreProperties>
</file>